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 id="2147483651" r:id="rId2"/>
    <p:sldMasterId id="2147483648" r:id="rId3"/>
    <p:sldMasterId id="2147483706" r:id="rId4"/>
  </p:sldMasterIdLst>
  <p:notesMasterIdLst>
    <p:notesMasterId r:id="rId37"/>
  </p:notesMasterIdLst>
  <p:handoutMasterIdLst>
    <p:handoutMasterId r:id="rId38"/>
  </p:handoutMasterIdLst>
  <p:sldIdLst>
    <p:sldId id="404" r:id="rId5"/>
    <p:sldId id="403" r:id="rId6"/>
    <p:sldId id="430" r:id="rId7"/>
    <p:sldId id="431" r:id="rId8"/>
    <p:sldId id="429" r:id="rId9"/>
    <p:sldId id="391" r:id="rId10"/>
    <p:sldId id="370" r:id="rId11"/>
    <p:sldId id="416" r:id="rId12"/>
    <p:sldId id="412" r:id="rId13"/>
    <p:sldId id="414" r:id="rId14"/>
    <p:sldId id="417" r:id="rId15"/>
    <p:sldId id="418" r:id="rId16"/>
    <p:sldId id="309" r:id="rId17"/>
    <p:sldId id="419" r:id="rId18"/>
    <p:sldId id="421" r:id="rId19"/>
    <p:sldId id="423" r:id="rId20"/>
    <p:sldId id="420" r:id="rId21"/>
    <p:sldId id="424" r:id="rId22"/>
    <p:sldId id="397" r:id="rId23"/>
    <p:sldId id="425" r:id="rId24"/>
    <p:sldId id="422" r:id="rId25"/>
    <p:sldId id="426" r:id="rId26"/>
    <p:sldId id="432" r:id="rId27"/>
    <p:sldId id="433" r:id="rId28"/>
    <p:sldId id="427" r:id="rId29"/>
    <p:sldId id="428" r:id="rId30"/>
    <p:sldId id="434" r:id="rId31"/>
    <p:sldId id="436" r:id="rId32"/>
    <p:sldId id="438" r:id="rId33"/>
    <p:sldId id="439" r:id="rId34"/>
    <p:sldId id="440" r:id="rId35"/>
    <p:sldId id="296" r:id="rId36"/>
  </p:sldIdLst>
  <p:sldSz cx="11522075" cy="7200900"/>
  <p:notesSz cx="6797675" cy="9926638"/>
  <p:defaultTextStyle>
    <a:defPPr>
      <a:defRPr lang="en-NZ"/>
    </a:defPPr>
    <a:lvl1pPr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1pPr>
    <a:lvl2pPr marL="4572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2pPr>
    <a:lvl3pPr marL="9144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3pPr>
    <a:lvl4pPr marL="13716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4pPr>
    <a:lvl5pPr marL="18288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5pPr>
    <a:lvl6pPr marL="2286000" algn="l" defTabSz="914400" rtl="0" eaLnBrk="1" latinLnBrk="0" hangingPunct="1">
      <a:defRPr sz="2200" kern="1200">
        <a:solidFill>
          <a:srgbClr val="333333"/>
        </a:solidFill>
        <a:latin typeface="Arial" charset="0"/>
        <a:ea typeface="+mn-ea"/>
        <a:cs typeface="Arial" charset="0"/>
      </a:defRPr>
    </a:lvl6pPr>
    <a:lvl7pPr marL="2743200" algn="l" defTabSz="914400" rtl="0" eaLnBrk="1" latinLnBrk="0" hangingPunct="1">
      <a:defRPr sz="2200" kern="1200">
        <a:solidFill>
          <a:srgbClr val="333333"/>
        </a:solidFill>
        <a:latin typeface="Arial" charset="0"/>
        <a:ea typeface="+mn-ea"/>
        <a:cs typeface="Arial" charset="0"/>
      </a:defRPr>
    </a:lvl7pPr>
    <a:lvl8pPr marL="3200400" algn="l" defTabSz="914400" rtl="0" eaLnBrk="1" latinLnBrk="0" hangingPunct="1">
      <a:defRPr sz="2200" kern="1200">
        <a:solidFill>
          <a:srgbClr val="333333"/>
        </a:solidFill>
        <a:latin typeface="Arial" charset="0"/>
        <a:ea typeface="+mn-ea"/>
        <a:cs typeface="Arial" charset="0"/>
      </a:defRPr>
    </a:lvl8pPr>
    <a:lvl9pPr marL="3657600" algn="l" defTabSz="914400" rtl="0" eaLnBrk="1" latinLnBrk="0" hangingPunct="1">
      <a:defRPr sz="2200" kern="1200">
        <a:solidFill>
          <a:srgbClr val="333333"/>
        </a:solidFill>
        <a:latin typeface="Arial" charset="0"/>
        <a:ea typeface="+mn-ea"/>
        <a:cs typeface="Arial" charset="0"/>
      </a:defRPr>
    </a:lvl9pPr>
  </p:defaultTextStyle>
  <p:extLst>
    <p:ext uri="{EFAFB233-063F-42B5-8137-9DF3F51BA10A}">
      <p15:sldGuideLst xmlns:p15="http://schemas.microsoft.com/office/powerpoint/2012/main">
        <p15:guide id="1" orient="horz" pos="2268">
          <p15:clr>
            <a:srgbClr val="A4A3A4"/>
          </p15:clr>
        </p15:guide>
        <p15:guide id="2" pos="3629">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780"/>
    <a:srgbClr val="E3F400"/>
    <a:srgbClr val="282828"/>
    <a:srgbClr val="2C2C2C"/>
    <a:srgbClr val="323232"/>
    <a:srgbClr val="1B1B1B"/>
    <a:srgbClr val="4D4D4D"/>
    <a:srgbClr val="3A3AB0"/>
    <a:srgbClr val="3BB2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9" autoAdjust="0"/>
    <p:restoredTop sz="92319" autoAdjust="0"/>
  </p:normalViewPr>
  <p:slideViewPr>
    <p:cSldViewPr>
      <p:cViewPr>
        <p:scale>
          <a:sx n="100" d="100"/>
          <a:sy n="100" d="100"/>
        </p:scale>
        <p:origin x="1206" y="276"/>
      </p:cViewPr>
      <p:guideLst>
        <p:guide orient="horz" pos="2268"/>
        <p:guide pos="3629"/>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64" d="100"/>
          <a:sy n="64" d="100"/>
        </p:scale>
        <p:origin x="-296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nSpc>
                <a:spcPct val="100000"/>
              </a:lnSpc>
              <a:spcBef>
                <a:spcPct val="0"/>
              </a:spcBef>
              <a:buClrTx/>
              <a:buFontTx/>
              <a:buNone/>
              <a:defRPr sz="1200">
                <a:solidFill>
                  <a:schemeClr val="tx1"/>
                </a:solidFill>
              </a:defRPr>
            </a:lvl1pPr>
          </a:lstStyle>
          <a:p>
            <a:endParaRPr lang="es-ES"/>
          </a:p>
        </p:txBody>
      </p:sp>
      <p:sp>
        <p:nvSpPr>
          <p:cNvPr id="184323"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lnSpc>
                <a:spcPct val="100000"/>
              </a:lnSpc>
              <a:spcBef>
                <a:spcPct val="0"/>
              </a:spcBef>
              <a:buClrTx/>
              <a:buFontTx/>
              <a:buNone/>
              <a:defRPr sz="1200">
                <a:solidFill>
                  <a:schemeClr val="tx1"/>
                </a:solidFill>
              </a:defRPr>
            </a:lvl1pPr>
          </a:lstStyle>
          <a:p>
            <a:endParaRPr lang="es-ES"/>
          </a:p>
        </p:txBody>
      </p:sp>
      <p:sp>
        <p:nvSpPr>
          <p:cNvPr id="184324"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nSpc>
                <a:spcPct val="100000"/>
              </a:lnSpc>
              <a:spcBef>
                <a:spcPct val="0"/>
              </a:spcBef>
              <a:buClrTx/>
              <a:buFontTx/>
              <a:buNone/>
              <a:defRPr sz="1200">
                <a:solidFill>
                  <a:schemeClr val="tx1"/>
                </a:solidFill>
              </a:defRPr>
            </a:lvl1pPr>
          </a:lstStyle>
          <a:p>
            <a:endParaRPr lang="es-ES"/>
          </a:p>
        </p:txBody>
      </p:sp>
      <p:sp>
        <p:nvSpPr>
          <p:cNvPr id="184325"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lnSpc>
                <a:spcPct val="100000"/>
              </a:lnSpc>
              <a:spcBef>
                <a:spcPct val="0"/>
              </a:spcBef>
              <a:buClrTx/>
              <a:buFontTx/>
              <a:buNone/>
              <a:defRPr sz="1200">
                <a:solidFill>
                  <a:schemeClr val="tx1"/>
                </a:solidFill>
              </a:defRPr>
            </a:lvl1pPr>
          </a:lstStyle>
          <a:p>
            <a:fld id="{A6FEEA6A-43A5-4A1B-B93C-069D21E4DEB1}" type="slidenum">
              <a:rPr lang="es-ES"/>
              <a:pPr/>
              <a:t>‹Nº›</a:t>
            </a:fld>
            <a:endParaRPr lang="es-ES"/>
          </a:p>
        </p:txBody>
      </p:sp>
    </p:spTree>
    <p:extLst>
      <p:ext uri="{BB962C8B-B14F-4D97-AF65-F5344CB8AC3E}">
        <p14:creationId xmlns:p14="http://schemas.microsoft.com/office/powerpoint/2010/main" val="100700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nSpc>
                <a:spcPct val="100000"/>
              </a:lnSpc>
              <a:spcBef>
                <a:spcPct val="0"/>
              </a:spcBef>
              <a:buClrTx/>
              <a:buFontTx/>
              <a:buNone/>
              <a:defRPr sz="1200">
                <a:solidFill>
                  <a:schemeClr val="tx1"/>
                </a:solidFill>
              </a:defRPr>
            </a:lvl1pPr>
          </a:lstStyle>
          <a:p>
            <a:endParaRPr lang="en-NZ"/>
          </a:p>
        </p:txBody>
      </p:sp>
      <p:sp>
        <p:nvSpPr>
          <p:cNvPr id="27651"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lnSpc>
                <a:spcPct val="100000"/>
              </a:lnSpc>
              <a:spcBef>
                <a:spcPct val="0"/>
              </a:spcBef>
              <a:buClrTx/>
              <a:buFontTx/>
              <a:buNone/>
              <a:defRPr sz="1200">
                <a:solidFill>
                  <a:schemeClr val="tx1"/>
                </a:solidFill>
              </a:defRPr>
            </a:lvl1pPr>
          </a:lstStyle>
          <a:p>
            <a:endParaRPr lang="en-NZ"/>
          </a:p>
        </p:txBody>
      </p:sp>
      <p:sp>
        <p:nvSpPr>
          <p:cNvPr id="27652"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79451" y="4714876"/>
            <a:ext cx="5438775" cy="44672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NZ"/>
              <a:t>Haga clic para modificar el estilo de texto del patrón</a:t>
            </a:r>
          </a:p>
          <a:p>
            <a:pPr lvl="1"/>
            <a:r>
              <a:rPr lang="en-NZ"/>
              <a:t>Segundo nivel</a:t>
            </a:r>
          </a:p>
          <a:p>
            <a:pPr lvl="2"/>
            <a:r>
              <a:rPr lang="en-NZ"/>
              <a:t>Tercer nivel</a:t>
            </a:r>
          </a:p>
          <a:p>
            <a:pPr lvl="3"/>
            <a:r>
              <a:rPr lang="en-NZ"/>
              <a:t>Cuarto nivel</a:t>
            </a:r>
          </a:p>
          <a:p>
            <a:pPr lvl="4"/>
            <a:r>
              <a:rPr lang="en-NZ"/>
              <a:t>Quinto nivel</a:t>
            </a:r>
          </a:p>
        </p:txBody>
      </p:sp>
      <p:sp>
        <p:nvSpPr>
          <p:cNvPr id="27654"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nSpc>
                <a:spcPct val="100000"/>
              </a:lnSpc>
              <a:spcBef>
                <a:spcPct val="0"/>
              </a:spcBef>
              <a:buClrTx/>
              <a:buFontTx/>
              <a:buNone/>
              <a:defRPr sz="1200">
                <a:solidFill>
                  <a:schemeClr val="tx1"/>
                </a:solidFill>
              </a:defRPr>
            </a:lvl1pPr>
          </a:lstStyle>
          <a:p>
            <a:endParaRPr lang="en-NZ"/>
          </a:p>
        </p:txBody>
      </p:sp>
      <p:sp>
        <p:nvSpPr>
          <p:cNvPr id="27655"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lnSpc>
                <a:spcPct val="100000"/>
              </a:lnSpc>
              <a:spcBef>
                <a:spcPct val="0"/>
              </a:spcBef>
              <a:buClrTx/>
              <a:buFontTx/>
              <a:buNone/>
              <a:defRPr sz="1200">
                <a:solidFill>
                  <a:schemeClr val="tx1"/>
                </a:solidFill>
              </a:defRPr>
            </a:lvl1pPr>
          </a:lstStyle>
          <a:p>
            <a:fld id="{D470DDD9-EE7D-4BB0-94C8-28B5F37C2F7C}" type="slidenum">
              <a:rPr lang="en-NZ"/>
              <a:pPr/>
              <a:t>‹Nº›</a:t>
            </a:fld>
            <a:endParaRPr lang="en-NZ"/>
          </a:p>
        </p:txBody>
      </p:sp>
    </p:spTree>
    <p:extLst>
      <p:ext uri="{BB962C8B-B14F-4D97-AF65-F5344CB8AC3E}">
        <p14:creationId xmlns:p14="http://schemas.microsoft.com/office/powerpoint/2010/main" val="16390541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a:t>
            </a:fld>
            <a:endParaRPr lang="en-NZ"/>
          </a:p>
        </p:txBody>
      </p:sp>
    </p:spTree>
    <p:extLst>
      <p:ext uri="{BB962C8B-B14F-4D97-AF65-F5344CB8AC3E}">
        <p14:creationId xmlns:p14="http://schemas.microsoft.com/office/powerpoint/2010/main" val="291627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Supongamos que el indicador es el consumo de una flota de autobuses donde el factor a optimizar es la eficiencia de la conducción</a:t>
            </a:r>
          </a:p>
          <a:p>
            <a:endParaRPr lang="es-ES" dirty="0"/>
          </a:p>
          <a:p>
            <a:r>
              <a:rPr lang="es-ES" dirty="0"/>
              <a:t>Típicamente se suele compara el consumo en un período de un año con el mismo período del año anterior. Pero puede haber factores que hayan cambiado (los vehículos, los conductores, las rutas o el número de detenciones realizadas por cada vehículo, que es donde se va el 20 </a:t>
            </a:r>
            <a:r>
              <a:rPr lang="es-ES" dirty="0" err="1"/>
              <a:t>ó</a:t>
            </a:r>
            <a:r>
              <a:rPr lang="es-ES" dirty="0"/>
              <a:t> el 30% del consumo)</a:t>
            </a:r>
          </a:p>
          <a:p>
            <a:r>
              <a:rPr lang="es-ES" dirty="0"/>
              <a:t>Aunque</a:t>
            </a:r>
            <a:r>
              <a:rPr lang="es-ES" baseline="0" dirty="0"/>
              <a:t> excluyamos lo que cambia de un período a otro, es fácil cometer un error del mismo orden de magnitud que lo que pretendemos medir (por ejemplo la eficacia de un curso de ecodriving)</a:t>
            </a:r>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15</a:t>
            </a:fld>
            <a:endParaRPr lang="en-NZ"/>
          </a:p>
        </p:txBody>
      </p:sp>
    </p:spTree>
    <p:extLst>
      <p:ext uri="{BB962C8B-B14F-4D97-AF65-F5344CB8AC3E}">
        <p14:creationId xmlns:p14="http://schemas.microsoft.com/office/powerpoint/2010/main" val="410668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Además realiza </a:t>
            </a:r>
            <a:r>
              <a:rPr lang="es-ES" b="1" dirty="0"/>
              <a:t>normalizaciones</a:t>
            </a:r>
            <a:r>
              <a:rPr lang="es-ES" dirty="0"/>
              <a:t> de</a:t>
            </a:r>
            <a:r>
              <a:rPr lang="es-ES" baseline="0" dirty="0"/>
              <a:t> datos para poder ser comparados dentro de cada </a:t>
            </a:r>
            <a:r>
              <a:rPr lang="es-ES" baseline="0" dirty="0" err="1"/>
              <a:t>escxenario</a:t>
            </a:r>
            <a:r>
              <a:rPr lang="es-ES" baseline="0" dirty="0"/>
              <a:t> (por ejemplo teniendo en cuenta el </a:t>
            </a:r>
            <a:r>
              <a:rPr lang="es-ES" b="1" baseline="0" dirty="0"/>
              <a:t>número de detenciones</a:t>
            </a:r>
            <a:r>
              <a:rPr lang="es-ES" baseline="0" dirty="0"/>
              <a:t>)</a:t>
            </a:r>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16</a:t>
            </a:fld>
            <a:endParaRPr lang="en-NZ"/>
          </a:p>
        </p:txBody>
      </p:sp>
    </p:spTree>
    <p:extLst>
      <p:ext uri="{BB962C8B-B14F-4D97-AF65-F5344CB8AC3E}">
        <p14:creationId xmlns:p14="http://schemas.microsoft.com/office/powerpoint/2010/main" val="231139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indicador global es sensible a los cambios en los estilos de conducción</a:t>
            </a:r>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17</a:t>
            </a:fld>
            <a:endParaRPr lang="en-NZ"/>
          </a:p>
        </p:txBody>
      </p:sp>
    </p:spTree>
    <p:extLst>
      <p:ext uri="{BB962C8B-B14F-4D97-AF65-F5344CB8AC3E}">
        <p14:creationId xmlns:p14="http://schemas.microsoft.com/office/powerpoint/2010/main" val="312117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el factor a optimizar hubiera sido el uso del HVAC, el indicador global del cuadro de mando sería sensible a la temperatura que se configure n los climatizadores y nos permitiría ver el consumo para distintas configuraciones del climatizador</a:t>
            </a:r>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18</a:t>
            </a:fld>
            <a:endParaRPr lang="en-NZ"/>
          </a:p>
        </p:txBody>
      </p:sp>
    </p:spTree>
    <p:extLst>
      <p:ext uri="{BB962C8B-B14F-4D97-AF65-F5344CB8AC3E}">
        <p14:creationId xmlns:p14="http://schemas.microsoft.com/office/powerpoint/2010/main" val="386349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22</a:t>
            </a:fld>
            <a:endParaRPr lang="en-NZ"/>
          </a:p>
        </p:txBody>
      </p:sp>
    </p:spTree>
    <p:extLst>
      <p:ext uri="{BB962C8B-B14F-4D97-AF65-F5344CB8AC3E}">
        <p14:creationId xmlns:p14="http://schemas.microsoft.com/office/powerpoint/2010/main" val="335467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23</a:t>
            </a:fld>
            <a:endParaRPr lang="en-NZ"/>
          </a:p>
        </p:txBody>
      </p:sp>
    </p:spTree>
    <p:extLst>
      <p:ext uri="{BB962C8B-B14F-4D97-AF65-F5344CB8AC3E}">
        <p14:creationId xmlns:p14="http://schemas.microsoft.com/office/powerpoint/2010/main" val="335943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24</a:t>
            </a:fld>
            <a:endParaRPr lang="en-NZ"/>
          </a:p>
        </p:txBody>
      </p:sp>
    </p:spTree>
    <p:extLst>
      <p:ext uri="{BB962C8B-B14F-4D97-AF65-F5344CB8AC3E}">
        <p14:creationId xmlns:p14="http://schemas.microsoft.com/office/powerpoint/2010/main" val="114507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2</a:t>
            </a:fld>
            <a:endParaRPr lang="en-NZ"/>
          </a:p>
        </p:txBody>
      </p:sp>
    </p:spTree>
    <p:extLst>
      <p:ext uri="{BB962C8B-B14F-4D97-AF65-F5344CB8AC3E}">
        <p14:creationId xmlns:p14="http://schemas.microsoft.com/office/powerpoint/2010/main" val="238199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sistemas basados en inteligencia artificial son sistemas que aprenden de la experiencia</a:t>
            </a:r>
          </a:p>
          <a:p>
            <a:r>
              <a:rPr lang="es-ES" dirty="0"/>
              <a:t>Si queremos predecir o clasificar una determinada realidad y conocemos los factores de los que dependen los aspectos que queremos predecir o clasificar,  </a:t>
            </a:r>
          </a:p>
          <a:p>
            <a:r>
              <a:rPr lang="es-ES" dirty="0"/>
              <a:t>Pero desconocemos la relación entre unos y otros</a:t>
            </a:r>
          </a:p>
          <a:p>
            <a:r>
              <a:rPr lang="es-ES" dirty="0"/>
              <a:t>Las técnicas de Inteligencia Artificial nos permiten implementar el proceso que los infiera (aunque no saber cómo lo hace)</a:t>
            </a:r>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7</a:t>
            </a:fld>
            <a:endParaRPr lang="en-NZ"/>
          </a:p>
        </p:txBody>
      </p:sp>
    </p:spTree>
    <p:extLst>
      <p:ext uri="{BB962C8B-B14F-4D97-AF65-F5344CB8AC3E}">
        <p14:creationId xmlns:p14="http://schemas.microsoft.com/office/powerpoint/2010/main" val="252777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ejemplo de movilidad</a:t>
            </a:r>
            <a:r>
              <a:rPr lang="es-ES" baseline="0" dirty="0"/>
              <a:t> podría ser tratar de predecir la intensidad del tráfico de salida en un puente de mayo</a:t>
            </a:r>
          </a:p>
          <a:p>
            <a:r>
              <a:rPr lang="es-ES" baseline="0" dirty="0"/>
              <a:t>Queremos conocer, para cada carretera en cada hora de los días de salida del puente, el número de vehículos que se mueven</a:t>
            </a:r>
          </a:p>
          <a:p>
            <a:r>
              <a:rPr lang="es-ES" baseline="0" dirty="0"/>
              <a:t>Los factores de los que depende el número de vehículos que van a salir son por ejemplo:</a:t>
            </a:r>
          </a:p>
          <a:p>
            <a:r>
              <a:rPr lang="es-ES" baseline="0" dirty="0"/>
              <a:t> - La predicción del tiempo</a:t>
            </a:r>
          </a:p>
          <a:p>
            <a:r>
              <a:rPr lang="es-ES" baseline="0" dirty="0"/>
              <a:t> - Las salidas que hubo en el puente anterior de Semana Santa (normalmente habrá menos salidas en el puente de mayo si hubo muchas en Semana Santa y ambas fechas son cercanas)</a:t>
            </a:r>
          </a:p>
          <a:p>
            <a:r>
              <a:rPr lang="es-ES" baseline="0" dirty="0"/>
              <a:t> - Situación económica</a:t>
            </a:r>
          </a:p>
          <a:p>
            <a:endParaRPr lang="es-ES" baseline="0" dirty="0"/>
          </a:p>
          <a:p>
            <a:endParaRPr lang="es-ES" baseline="0" dirty="0"/>
          </a:p>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8</a:t>
            </a:fld>
            <a:endParaRPr lang="en-NZ"/>
          </a:p>
        </p:txBody>
      </p:sp>
    </p:spTree>
    <p:extLst>
      <p:ext uri="{BB962C8B-B14F-4D97-AF65-F5344CB8AC3E}">
        <p14:creationId xmlns:p14="http://schemas.microsoft.com/office/powerpoint/2010/main" val="409041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jerga del Machine </a:t>
            </a:r>
            <a:r>
              <a:rPr lang="es-ES" dirty="0" err="1"/>
              <a:t>Learning</a:t>
            </a:r>
            <a:endParaRPr lang="es-ES" dirty="0"/>
          </a:p>
          <a:p>
            <a:pPr marL="171450" indent="-171450">
              <a:buFontTx/>
              <a:buChar char="-"/>
            </a:pPr>
            <a:r>
              <a:rPr lang="es-ES" dirty="0"/>
              <a:t>Se llaman </a:t>
            </a:r>
            <a:r>
              <a:rPr lang="es-ES" b="1" dirty="0"/>
              <a:t>Etiquetas </a:t>
            </a:r>
            <a:r>
              <a:rPr lang="es-ES" dirty="0"/>
              <a:t>a los aspectos que queremos predecir o clasificar </a:t>
            </a:r>
          </a:p>
          <a:p>
            <a:pPr marL="171450" indent="-171450">
              <a:buFontTx/>
              <a:buChar char="-"/>
            </a:pPr>
            <a:r>
              <a:rPr lang="es-ES" b="1" dirty="0"/>
              <a:t>Atributos </a:t>
            </a:r>
            <a:r>
              <a:rPr lang="es-ES" dirty="0"/>
              <a:t>a los factores de los que dependen dichos aspectos</a:t>
            </a:r>
          </a:p>
          <a:p>
            <a:pPr marL="0" indent="0">
              <a:buFontTx/>
              <a:buNone/>
            </a:pPr>
            <a:r>
              <a:rPr lang="es-ES" dirty="0"/>
              <a:t>Si disponemos de una colección suficiente de atributos y sus etiquetas</a:t>
            </a:r>
            <a:r>
              <a:rPr lang="es-ES" baseline="0" dirty="0"/>
              <a:t> correspondientes obtenidos de la realidad, es posible entrenar un algoritmo de inteligencia artificial para que genere un </a:t>
            </a:r>
            <a:r>
              <a:rPr lang="es-ES" b="1" baseline="0" dirty="0"/>
              <a:t>modelo </a:t>
            </a:r>
            <a:r>
              <a:rPr lang="es-ES" b="0" baseline="0" dirty="0"/>
              <a:t>capaz de inferir las etiquetas correctas a partir de nuevos datos de atributos</a:t>
            </a:r>
            <a:endParaRPr lang="es-ES" b="0"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9</a:t>
            </a:fld>
            <a:endParaRPr lang="en-NZ"/>
          </a:p>
        </p:txBody>
      </p:sp>
    </p:spTree>
    <p:extLst>
      <p:ext uri="{BB962C8B-B14F-4D97-AF65-F5344CB8AC3E}">
        <p14:creationId xmlns:p14="http://schemas.microsoft.com/office/powerpoint/2010/main" val="365230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decir, aprender de la </a:t>
            </a:r>
            <a:r>
              <a:rPr lang="es-ES" b="1" dirty="0"/>
              <a:t>experiencia </a:t>
            </a:r>
            <a:r>
              <a:rPr lang="es-ES" dirty="0"/>
              <a:t>significa aprender de </a:t>
            </a:r>
            <a:r>
              <a:rPr lang="es-ES" b="1" dirty="0"/>
              <a:t>datos</a:t>
            </a:r>
          </a:p>
          <a:p>
            <a:r>
              <a:rPr lang="es-ES" b="0" dirty="0"/>
              <a:t>Y a menudo lo </a:t>
            </a:r>
            <a:r>
              <a:rPr lang="es-ES" b="1" dirty="0"/>
              <a:t>difícil </a:t>
            </a:r>
            <a:r>
              <a:rPr lang="es-ES" b="0" dirty="0"/>
              <a:t>es conseguir esos datos</a:t>
            </a:r>
          </a:p>
          <a:p>
            <a:endParaRPr lang="es-ES" b="0" dirty="0"/>
          </a:p>
          <a:p>
            <a:r>
              <a:rPr lang="es-ES" b="0" dirty="0"/>
              <a:t>Para lo cual se requiere un</a:t>
            </a:r>
            <a:r>
              <a:rPr lang="es-ES" b="0" baseline="0" dirty="0"/>
              <a:t> conocimiento detallado del dominio, en nuestro caso de la movilidad</a:t>
            </a:r>
            <a:endParaRPr lang="es-ES" b="0" dirty="0"/>
          </a:p>
          <a:p>
            <a:endParaRPr lang="es-ES"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10</a:t>
            </a:fld>
            <a:endParaRPr lang="en-NZ"/>
          </a:p>
        </p:txBody>
      </p:sp>
    </p:spTree>
    <p:extLst>
      <p:ext uri="{BB962C8B-B14F-4D97-AF65-F5344CB8AC3E}">
        <p14:creationId xmlns:p14="http://schemas.microsoft.com/office/powerpoint/2010/main" val="80508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el ejemplo anterior</a:t>
            </a:r>
            <a:r>
              <a:rPr lang="es-ES" dirty="0"/>
              <a:t>, para entrenar un algoritmo de inteligencia artificial deberíamos de disponer</a:t>
            </a:r>
            <a:r>
              <a:rPr lang="es-ES" baseline="0" dirty="0"/>
              <a:t> de </a:t>
            </a:r>
          </a:p>
          <a:p>
            <a:r>
              <a:rPr lang="es-ES" b="1" baseline="0" dirty="0"/>
              <a:t>La intensidad de tráfico, para cada carretera, cada hora en cada puente de mayo en cada circunstancia posible</a:t>
            </a:r>
          </a:p>
          <a:p>
            <a:r>
              <a:rPr lang="es-ES" baseline="0" dirty="0"/>
              <a:t>Donde una circunstancia es la </a:t>
            </a:r>
            <a:r>
              <a:rPr lang="es-ES" b="1" baseline="0" dirty="0"/>
              <a:t>combinación de los atributos.</a:t>
            </a:r>
          </a:p>
          <a:p>
            <a:r>
              <a:rPr lang="es-ES" baseline="0" dirty="0"/>
              <a:t>Es decir, </a:t>
            </a:r>
            <a:r>
              <a:rPr lang="es-ES" b="1" baseline="0" dirty="0"/>
              <a:t>no hay suficientes puentes de mayo</a:t>
            </a:r>
            <a:r>
              <a:rPr lang="es-ES" baseline="0" dirty="0"/>
              <a:t> para tener estos datos!</a:t>
            </a:r>
          </a:p>
          <a:p>
            <a:endParaRPr lang="es-ES" baseline="0" dirty="0"/>
          </a:p>
          <a:p>
            <a:r>
              <a:rPr lang="es-ES" baseline="0" dirty="0"/>
              <a:t>Por cierto este es un problema real que trabajan los ingenieros de la </a:t>
            </a:r>
            <a:r>
              <a:rPr lang="es-ES" b="1" baseline="0" dirty="0"/>
              <a:t>Dirección General de Tráfico</a:t>
            </a:r>
          </a:p>
          <a:p>
            <a:r>
              <a:rPr lang="es-ES" baseline="0" dirty="0"/>
              <a:t>Para abordarlo, tratan de obtener un modelo para los </a:t>
            </a:r>
            <a:r>
              <a:rPr lang="es-ES" b="1" baseline="0" dirty="0"/>
              <a:t>movimiento de largo recorrido en general</a:t>
            </a:r>
            <a:r>
              <a:rPr lang="es-ES" baseline="0" dirty="0"/>
              <a:t>, </a:t>
            </a:r>
          </a:p>
          <a:p>
            <a:r>
              <a:rPr lang="es-ES" baseline="0" dirty="0"/>
              <a:t>y  una vez conocido, </a:t>
            </a:r>
            <a:r>
              <a:rPr lang="es-ES" b="1" baseline="0" dirty="0"/>
              <a:t>aplicarlo casos particulares </a:t>
            </a:r>
            <a:r>
              <a:rPr lang="es-ES" baseline="0" dirty="0"/>
              <a:t>(puente de mayo u otra operación especial)</a:t>
            </a:r>
          </a:p>
          <a:p>
            <a:endParaRPr lang="es-ES" baseline="0" dirty="0"/>
          </a:p>
          <a:p>
            <a:r>
              <a:rPr lang="es-ES" b="1" baseline="0" dirty="0"/>
              <a:t>Aunque la magia está en los algoritmos de inteligencia artificial</a:t>
            </a:r>
            <a:r>
              <a:rPr lang="es-ES" baseline="0" dirty="0"/>
              <a:t>, muchos tienen mas de 50 años y lo que verdaderamente ha </a:t>
            </a:r>
          </a:p>
          <a:p>
            <a:r>
              <a:rPr lang="es-ES" baseline="0" dirty="0"/>
              <a:t>supuesto una revolución ha sido la capacidad de adquirir y procesar datos (Big Data)</a:t>
            </a:r>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11</a:t>
            </a:fld>
            <a:endParaRPr lang="en-NZ"/>
          </a:p>
        </p:txBody>
      </p:sp>
    </p:spTree>
    <p:extLst>
      <p:ext uri="{BB962C8B-B14F-4D97-AF65-F5344CB8AC3E}">
        <p14:creationId xmlns:p14="http://schemas.microsoft.com/office/powerpoint/2010/main" val="7797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Ese ámbito previo de adquisición y proceso de datos es el dominio de AMSARI</a:t>
            </a:r>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12</a:t>
            </a:fld>
            <a:endParaRPr lang="en-NZ"/>
          </a:p>
        </p:txBody>
      </p:sp>
    </p:spTree>
    <p:extLst>
      <p:ext uri="{BB962C8B-B14F-4D97-AF65-F5344CB8AC3E}">
        <p14:creationId xmlns:p14="http://schemas.microsoft.com/office/powerpoint/2010/main" val="35130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AMSARI surge inicialmente de la necesidad de obtener indicadores que reflejen fielmente una realidad en un cuadro de mando</a:t>
            </a:r>
          </a:p>
          <a:p>
            <a:r>
              <a:rPr lang="es-ES" dirty="0"/>
              <a:t>Es decir, en AMSARI </a:t>
            </a:r>
            <a:r>
              <a:rPr lang="es-ES" b="1" dirty="0"/>
              <a:t>las etiquetas son indicadores</a:t>
            </a:r>
            <a:r>
              <a:rPr lang="es-ES" dirty="0"/>
              <a:t>, y los </a:t>
            </a:r>
            <a:r>
              <a:rPr lang="es-ES" b="1" dirty="0"/>
              <a:t>atributos se llaman factores</a:t>
            </a:r>
          </a:p>
          <a:p>
            <a:endParaRPr lang="es-ES" b="1" dirty="0"/>
          </a:p>
          <a:p>
            <a:r>
              <a:rPr lang="es-ES" b="0" dirty="0"/>
              <a:t>Cada una de las combinaciones</a:t>
            </a:r>
            <a:r>
              <a:rPr lang="es-ES" b="0" baseline="0" dirty="0"/>
              <a:t> de los factores se denomina </a:t>
            </a:r>
            <a:r>
              <a:rPr lang="es-ES" b="1" baseline="0" dirty="0"/>
              <a:t>escenario</a:t>
            </a:r>
          </a:p>
          <a:p>
            <a:r>
              <a:rPr lang="es-ES" b="0" baseline="0" dirty="0"/>
              <a:t>Así,  si un indicador depende de dos factores, por ejemplo el tipo de día (laborable o festivo) y el clima (lluvioso o seco) tendremos 4 escenarios:</a:t>
            </a:r>
          </a:p>
          <a:p>
            <a:pPr marL="171450" indent="-171450">
              <a:buFontTx/>
              <a:buChar char="-"/>
            </a:pPr>
            <a:r>
              <a:rPr lang="es-ES" b="0" baseline="0" dirty="0"/>
              <a:t>Laborable seco</a:t>
            </a:r>
          </a:p>
          <a:p>
            <a:pPr marL="171450" indent="-171450">
              <a:buFontTx/>
              <a:buChar char="-"/>
            </a:pPr>
            <a:r>
              <a:rPr lang="es-ES" b="0" baseline="0" dirty="0"/>
              <a:t>Laborable lluvioso</a:t>
            </a:r>
          </a:p>
          <a:p>
            <a:pPr marL="171450" indent="-171450">
              <a:buFontTx/>
              <a:buChar char="-"/>
            </a:pPr>
            <a:r>
              <a:rPr lang="es-ES" b="0" baseline="0" dirty="0"/>
              <a:t>Festivo seco y</a:t>
            </a:r>
          </a:p>
          <a:p>
            <a:pPr marL="171450" indent="-171450">
              <a:buFontTx/>
              <a:buChar char="-"/>
            </a:pPr>
            <a:r>
              <a:rPr lang="es-ES" b="0" baseline="0" dirty="0"/>
              <a:t>Festivo lluvioso</a:t>
            </a:r>
          </a:p>
          <a:p>
            <a:pPr marL="0" indent="0">
              <a:buFontTx/>
              <a:buNone/>
            </a:pPr>
            <a:r>
              <a:rPr lang="es-ES" b="0" baseline="0" dirty="0"/>
              <a:t>Cada indicador tendrá su colección de escenarios</a:t>
            </a:r>
          </a:p>
          <a:p>
            <a:pPr marL="171450" indent="-171450">
              <a:buFontTx/>
              <a:buChar char="-"/>
            </a:pPr>
            <a:endParaRPr lang="es-ES" b="0" dirty="0"/>
          </a:p>
        </p:txBody>
      </p:sp>
      <p:sp>
        <p:nvSpPr>
          <p:cNvPr id="4" name="Marcador de número de diapositiva 3"/>
          <p:cNvSpPr>
            <a:spLocks noGrp="1"/>
          </p:cNvSpPr>
          <p:nvPr>
            <p:ph type="sldNum" sz="quarter" idx="10"/>
          </p:nvPr>
        </p:nvSpPr>
        <p:spPr/>
        <p:txBody>
          <a:bodyPr/>
          <a:lstStyle/>
          <a:p>
            <a:fld id="{D470DDD9-EE7D-4BB0-94C8-28B5F37C2F7C}" type="slidenum">
              <a:rPr lang="en-NZ" smtClean="0"/>
              <a:pPr/>
              <a:t>14</a:t>
            </a:fld>
            <a:endParaRPr lang="en-NZ"/>
          </a:p>
        </p:txBody>
      </p:sp>
    </p:spTree>
    <p:extLst>
      <p:ext uri="{BB962C8B-B14F-4D97-AF65-F5344CB8AC3E}">
        <p14:creationId xmlns:p14="http://schemas.microsoft.com/office/powerpoint/2010/main" val="177920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0" y="4176514"/>
            <a:ext cx="11522075" cy="1152128"/>
          </a:xfrm>
          <a:prstGeom prst="rect">
            <a:avLst/>
          </a:prstGeom>
        </p:spPr>
        <p:txBody>
          <a:bodyPr lIns="216000" rIns="216000"/>
          <a:lstStyle>
            <a:lvl1pPr algn="r">
              <a:defRPr b="1" baseline="0">
                <a:solidFill>
                  <a:srgbClr val="4069A9"/>
                </a:solidFill>
                <a:latin typeface="Arial Narrow" panose="020B0606020202030204" pitchFamily="34" charset="0"/>
              </a:defRPr>
            </a:lvl1pPr>
          </a:lstStyle>
          <a:p>
            <a:r>
              <a:rPr lang="es-ES" dirty="0"/>
              <a:t>Insertar título de la presentación</a:t>
            </a:r>
          </a:p>
        </p:txBody>
      </p:sp>
      <p:sp>
        <p:nvSpPr>
          <p:cNvPr id="3" name="2 Subtítulo"/>
          <p:cNvSpPr>
            <a:spLocks noGrp="1"/>
          </p:cNvSpPr>
          <p:nvPr>
            <p:ph type="subTitle" idx="1" hasCustomPrompt="1"/>
          </p:nvPr>
        </p:nvSpPr>
        <p:spPr>
          <a:xfrm>
            <a:off x="6049069" y="6336754"/>
            <a:ext cx="5471467" cy="456679"/>
          </a:xfrm>
          <a:prstGeom prst="rect">
            <a:avLst/>
          </a:prstGeom>
        </p:spPr>
        <p:txBody>
          <a:bodyPr lIns="216000" rIns="216000"/>
          <a:lstStyle>
            <a:lvl1pPr marL="0" indent="0" algn="r">
              <a:buNone/>
              <a:defRPr sz="1600" b="1">
                <a:solidFill>
                  <a:schemeClr val="tx1">
                    <a:lumMod val="75000"/>
                    <a:lumOff val="2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lugar, </a:t>
            </a:r>
            <a:r>
              <a:rPr lang="es-ES" dirty="0" err="1"/>
              <a:t>dd</a:t>
            </a:r>
            <a:r>
              <a:rPr lang="es-ES" dirty="0"/>
              <a:t> de mes de </a:t>
            </a:r>
            <a:r>
              <a:rPr lang="es-ES" dirty="0" err="1"/>
              <a:t>aaaa</a:t>
            </a:r>
            <a:endParaRPr lang="es-ES" dirty="0"/>
          </a:p>
        </p:txBody>
      </p:sp>
      <p:sp>
        <p:nvSpPr>
          <p:cNvPr id="4" name="2 Marcador de posición de imagen"/>
          <p:cNvSpPr>
            <a:spLocks noGrp="1"/>
          </p:cNvSpPr>
          <p:nvPr>
            <p:ph type="pic" sz="quarter" idx="10" hasCustomPrompt="1"/>
          </p:nvPr>
        </p:nvSpPr>
        <p:spPr>
          <a:xfrm>
            <a:off x="9361437" y="288082"/>
            <a:ext cx="1872208" cy="936104"/>
          </a:xfrm>
          <a:prstGeom prst="rect">
            <a:avLst/>
          </a:prstGeom>
        </p:spPr>
        <p:txBody>
          <a:bodyPr/>
          <a:lstStyle>
            <a:lvl1pPr marL="0" indent="0">
              <a:buNone/>
              <a:defRPr sz="1200" b="0" baseline="0">
                <a:solidFill>
                  <a:schemeClr val="tx1"/>
                </a:solidFill>
              </a:defRPr>
            </a:lvl1pPr>
          </a:lstStyle>
          <a:p>
            <a:r>
              <a:rPr lang="es-ES" dirty="0"/>
              <a:t>Insertar logo de cliente. Para editar la imagen, pinchar en </a:t>
            </a:r>
            <a:r>
              <a:rPr lang="es-ES" dirty="0" err="1"/>
              <a:t>recotar</a:t>
            </a:r>
            <a:r>
              <a:rPr lang="es-ES" dirty="0"/>
              <a:t> y ajustar</a:t>
            </a:r>
          </a:p>
        </p:txBody>
      </p:sp>
      <p:sp>
        <p:nvSpPr>
          <p:cNvPr id="8" name="7 Marcador de texto"/>
          <p:cNvSpPr>
            <a:spLocks noGrp="1"/>
          </p:cNvSpPr>
          <p:nvPr>
            <p:ph type="body" sz="quarter" idx="11" hasCustomPrompt="1"/>
          </p:nvPr>
        </p:nvSpPr>
        <p:spPr>
          <a:xfrm>
            <a:off x="-1" y="5471889"/>
            <a:ext cx="11522075" cy="504825"/>
          </a:xfrm>
          <a:prstGeom prst="rect">
            <a:avLst/>
          </a:prstGeom>
        </p:spPr>
        <p:txBody>
          <a:bodyPr lIns="216000" rIns="216000"/>
          <a:lstStyle>
            <a:lvl1pPr>
              <a:defRPr sz="2400" b="1" baseline="0">
                <a:solidFill>
                  <a:schemeClr val="tx1">
                    <a:lumMod val="75000"/>
                    <a:lumOff val="25000"/>
                  </a:schemeClr>
                </a:solidFill>
                <a:latin typeface="Arial Narrow" panose="020B0606020202030204" pitchFamily="34" charset="0"/>
              </a:defRPr>
            </a:lvl1pPr>
          </a:lstStyle>
          <a:p>
            <a:pPr lvl="0"/>
            <a:r>
              <a:rPr lang="es-ES" dirty="0"/>
              <a:t>Insertar subtítulo de la presentación</a:t>
            </a:r>
          </a:p>
        </p:txBody>
      </p:sp>
    </p:spTree>
    <p:extLst>
      <p:ext uri="{BB962C8B-B14F-4D97-AF65-F5344CB8AC3E}">
        <p14:creationId xmlns:p14="http://schemas.microsoft.com/office/powerpoint/2010/main" val="4249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ndice">
    <p:spTree>
      <p:nvGrpSpPr>
        <p:cNvPr id="1" name=""/>
        <p:cNvGrpSpPr/>
        <p:nvPr/>
      </p:nvGrpSpPr>
      <p:grpSpPr>
        <a:xfrm>
          <a:off x="0" y="0"/>
          <a:ext cx="0" cy="0"/>
          <a:chOff x="0" y="0"/>
          <a:chExt cx="0" cy="0"/>
        </a:xfrm>
      </p:grpSpPr>
      <p:sp>
        <p:nvSpPr>
          <p:cNvPr id="7" name="3 Marcador de texto"/>
          <p:cNvSpPr>
            <a:spLocks noGrp="1"/>
          </p:cNvSpPr>
          <p:nvPr>
            <p:ph type="body" sz="quarter" idx="13" hasCustomPrompt="1"/>
          </p:nvPr>
        </p:nvSpPr>
        <p:spPr>
          <a:xfrm>
            <a:off x="576461" y="2304306"/>
            <a:ext cx="1584176" cy="1440160"/>
          </a:xfrm>
          <a:prstGeom prst="rect">
            <a:avLst/>
          </a:prstGeom>
        </p:spPr>
        <p:txBody>
          <a:bodyPr/>
          <a:lstStyle>
            <a:lvl1pPr marL="457200" marR="0" indent="-457200" algn="r" defTabSz="914400" rtl="0" eaLnBrk="1" fontAlgn="base" latinLnBrk="0" hangingPunct="1">
              <a:lnSpc>
                <a:spcPct val="100000"/>
              </a:lnSpc>
              <a:spcBef>
                <a:spcPct val="20000"/>
              </a:spcBef>
              <a:spcAft>
                <a:spcPct val="0"/>
              </a:spcAft>
              <a:buClrTx/>
              <a:buSzTx/>
              <a:buFontTx/>
              <a:buNone/>
              <a:tabLst/>
              <a:defRPr sz="8000" b="1" baseline="0">
                <a:solidFill>
                  <a:schemeClr val="bg1"/>
                </a:solidFill>
                <a:latin typeface="Arial Narrow" panose="020B0606020202030204" pitchFamily="34" charset="0"/>
              </a:defRPr>
            </a:lvl1pPr>
          </a:lstStyle>
          <a:p>
            <a:pPr marL="0" marR="0" lvl="0" indent="0" algn="l" defTabSz="914400" rtl="0" eaLnBrk="1" fontAlgn="base" latinLnBrk="0" hangingPunct="1">
              <a:lnSpc>
                <a:spcPct val="100000"/>
              </a:lnSpc>
              <a:spcBef>
                <a:spcPct val="20000"/>
              </a:spcBef>
              <a:spcAft>
                <a:spcPct val="0"/>
              </a:spcAft>
              <a:buClrTx/>
              <a:buSzTx/>
              <a:tabLst/>
              <a:defRPr/>
            </a:pPr>
            <a:r>
              <a:rPr lang="es-ES" dirty="0"/>
              <a:t>01</a:t>
            </a:r>
          </a:p>
        </p:txBody>
      </p:sp>
      <p:sp>
        <p:nvSpPr>
          <p:cNvPr id="8" name="3 Marcador de texto"/>
          <p:cNvSpPr>
            <a:spLocks noGrp="1"/>
          </p:cNvSpPr>
          <p:nvPr>
            <p:ph type="body" sz="quarter" idx="14" hasCustomPrompt="1"/>
          </p:nvPr>
        </p:nvSpPr>
        <p:spPr>
          <a:xfrm>
            <a:off x="2736056" y="2448322"/>
            <a:ext cx="6553373" cy="1224136"/>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500" b="1" baseline="0">
                <a:solidFill>
                  <a:schemeClr val="tx1">
                    <a:lumMod val="65000"/>
                    <a:lumOff val="35000"/>
                  </a:schemeClr>
                </a:solidFill>
                <a:latin typeface="Arial Narrow" panose="020B0606020202030204" pitchFamily="34" charset="0"/>
              </a:defRPr>
            </a:lvl1pPr>
          </a:lstStyle>
          <a:p>
            <a:pPr lvl="0"/>
            <a:r>
              <a:rPr lang="es-ES" dirty="0"/>
              <a:t>Título Contenido 1 </a:t>
            </a:r>
          </a:p>
        </p:txBody>
      </p:sp>
      <p:sp>
        <p:nvSpPr>
          <p:cNvPr id="12" name="2 Marcador de posición de imagen"/>
          <p:cNvSpPr>
            <a:spLocks noGrp="1"/>
          </p:cNvSpPr>
          <p:nvPr>
            <p:ph type="pic" sz="quarter" idx="10" hasCustomPrompt="1"/>
          </p:nvPr>
        </p:nvSpPr>
        <p:spPr>
          <a:xfrm>
            <a:off x="8641357" y="792138"/>
            <a:ext cx="2592288" cy="1440160"/>
          </a:xfrm>
          <a:prstGeom prst="rect">
            <a:avLst/>
          </a:prstGeom>
        </p:spPr>
        <p:txBody>
          <a:bodyPr/>
          <a:lstStyle>
            <a:lvl1pPr marL="0" indent="0">
              <a:buNone/>
              <a:defRPr sz="1400" b="1" baseline="0">
                <a:solidFill>
                  <a:schemeClr val="tx1"/>
                </a:solidFill>
              </a:defRPr>
            </a:lvl1pPr>
          </a:lstStyle>
          <a:p>
            <a:r>
              <a:rPr lang="es-ES" dirty="0"/>
              <a:t>Insertar logo de cliente. Para editar la imagen, pinchar en </a:t>
            </a:r>
            <a:r>
              <a:rPr lang="es-ES" dirty="0" err="1"/>
              <a:t>recotar</a:t>
            </a:r>
            <a:r>
              <a:rPr lang="es-ES" dirty="0"/>
              <a:t> y ajustar</a:t>
            </a:r>
          </a:p>
        </p:txBody>
      </p:sp>
    </p:spTree>
    <p:extLst>
      <p:ext uri="{BB962C8B-B14F-4D97-AF65-F5344CB8AC3E}">
        <p14:creationId xmlns:p14="http://schemas.microsoft.com/office/powerpoint/2010/main" val="18421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dice">
    <p:spTree>
      <p:nvGrpSpPr>
        <p:cNvPr id="1" name=""/>
        <p:cNvGrpSpPr/>
        <p:nvPr/>
      </p:nvGrpSpPr>
      <p:grpSpPr>
        <a:xfrm>
          <a:off x="0" y="0"/>
          <a:ext cx="0" cy="0"/>
          <a:chOff x="0" y="0"/>
          <a:chExt cx="0" cy="0"/>
        </a:xfrm>
      </p:grpSpPr>
      <p:sp>
        <p:nvSpPr>
          <p:cNvPr id="6" name="2 Marcador de posición de imagen"/>
          <p:cNvSpPr>
            <a:spLocks noGrp="1"/>
          </p:cNvSpPr>
          <p:nvPr>
            <p:ph type="pic" sz="quarter" idx="10" hasCustomPrompt="1"/>
          </p:nvPr>
        </p:nvSpPr>
        <p:spPr>
          <a:xfrm>
            <a:off x="8641357" y="792138"/>
            <a:ext cx="2592288" cy="1440160"/>
          </a:xfrm>
          <a:prstGeom prst="rect">
            <a:avLst/>
          </a:prstGeom>
        </p:spPr>
        <p:txBody>
          <a:bodyPr/>
          <a:lstStyle>
            <a:lvl1pPr marL="0" indent="0">
              <a:buNone/>
              <a:defRPr sz="1400" b="1" baseline="0">
                <a:solidFill>
                  <a:schemeClr val="tx1"/>
                </a:solidFill>
              </a:defRPr>
            </a:lvl1pPr>
          </a:lstStyle>
          <a:p>
            <a:r>
              <a:rPr lang="es-ES" dirty="0"/>
              <a:t>Insertar logo de cliente. Para editar la imagen, pinchar en </a:t>
            </a:r>
            <a:r>
              <a:rPr lang="es-ES" dirty="0" err="1"/>
              <a:t>recotar</a:t>
            </a:r>
            <a:r>
              <a:rPr lang="es-ES" dirty="0"/>
              <a:t> y ajustar</a:t>
            </a:r>
          </a:p>
        </p:txBody>
      </p:sp>
    </p:spTree>
    <p:extLst>
      <p:ext uri="{BB962C8B-B14F-4D97-AF65-F5344CB8AC3E}">
        <p14:creationId xmlns:p14="http://schemas.microsoft.com/office/powerpoint/2010/main" val="122226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4 Marcador de texto"/>
          <p:cNvSpPr>
            <a:spLocks noGrp="1"/>
          </p:cNvSpPr>
          <p:nvPr>
            <p:ph type="body" sz="quarter" idx="10" hasCustomPrompt="1"/>
          </p:nvPr>
        </p:nvSpPr>
        <p:spPr>
          <a:xfrm>
            <a:off x="3097213" y="4032250"/>
            <a:ext cx="5256212" cy="1728788"/>
          </a:xfrm>
          <a:prstGeom prst="rect">
            <a:avLst/>
          </a:prstGeom>
        </p:spPr>
        <p:txBody>
          <a:bodyPr/>
          <a:lstStyle>
            <a:lvl1pPr marL="0" indent="0" algn="ctr">
              <a:buNone/>
              <a:defRPr sz="1800" b="1" baseline="0">
                <a:solidFill>
                  <a:schemeClr val="tx1">
                    <a:lumMod val="75000"/>
                    <a:lumOff val="25000"/>
                  </a:schemeClr>
                </a:solidFill>
                <a:latin typeface="Century Gothic" panose="020B0502020202020204" pitchFamily="34" charset="0"/>
              </a:defRPr>
            </a:lvl1pPr>
          </a:lstStyle>
          <a:p>
            <a:pPr lvl="0"/>
            <a:r>
              <a:rPr lang="es-ES" sz="1800" dirty="0">
                <a:latin typeface="Century Gothic" panose="020B0502020202020204" pitchFamily="34" charset="0"/>
              </a:rPr>
              <a:t>Nombre del ponente</a:t>
            </a:r>
          </a:p>
          <a:p>
            <a:pPr lvl="0"/>
            <a:r>
              <a:rPr lang="es-ES" sz="1800" dirty="0">
                <a:latin typeface="Century Gothic" panose="020B0502020202020204" pitchFamily="34" charset="0"/>
              </a:rPr>
              <a:t>email</a:t>
            </a:r>
            <a:endParaRPr lang="es-ES" dirty="0"/>
          </a:p>
        </p:txBody>
      </p:sp>
    </p:spTree>
    <p:extLst>
      <p:ext uri="{BB962C8B-B14F-4D97-AF65-F5344CB8AC3E}">
        <p14:creationId xmlns:p14="http://schemas.microsoft.com/office/powerpoint/2010/main" val="298042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 blanco2">
    <p:spTree>
      <p:nvGrpSpPr>
        <p:cNvPr id="1" name=""/>
        <p:cNvGrpSpPr/>
        <p:nvPr/>
      </p:nvGrpSpPr>
      <p:grpSpPr>
        <a:xfrm>
          <a:off x="0" y="0"/>
          <a:ext cx="0" cy="0"/>
          <a:chOff x="0" y="0"/>
          <a:chExt cx="0" cy="0"/>
        </a:xfrm>
      </p:grpSpPr>
      <p:sp>
        <p:nvSpPr>
          <p:cNvPr id="5"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
        <p:nvSpPr>
          <p:cNvPr id="6" name="4 Marcador de texto"/>
          <p:cNvSpPr>
            <a:spLocks noGrp="1"/>
          </p:cNvSpPr>
          <p:nvPr>
            <p:ph type="body" sz="quarter" idx="13" hasCustomPrompt="1"/>
          </p:nvPr>
        </p:nvSpPr>
        <p:spPr>
          <a:xfrm>
            <a:off x="360437" y="1079501"/>
            <a:ext cx="10801200" cy="5545286"/>
          </a:xfrm>
          <a:prstGeom prst="rect">
            <a:avLst/>
          </a:prstGeom>
        </p:spPr>
        <p:txBody>
          <a:bodyPr/>
          <a:lstStyle>
            <a:lvl1pPr marL="0" indent="0" defTabSz="720000">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defRPr>
            </a:lvl1pPr>
            <a:lvl2pPr marL="800100" indent="-3429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1717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Insertar texto sin viñetas</a:t>
            </a:r>
          </a:p>
        </p:txBody>
      </p:sp>
    </p:spTree>
    <p:extLst>
      <p:ext uri="{BB962C8B-B14F-4D97-AF65-F5344CB8AC3E}">
        <p14:creationId xmlns:p14="http://schemas.microsoft.com/office/powerpoint/2010/main" val="34812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2 Marcador de posición de imagen"/>
          <p:cNvSpPr>
            <a:spLocks noGrp="1"/>
          </p:cNvSpPr>
          <p:nvPr>
            <p:ph type="pic" sz="quarter" idx="10" hasCustomPrompt="1"/>
          </p:nvPr>
        </p:nvSpPr>
        <p:spPr>
          <a:xfrm>
            <a:off x="8641357" y="792138"/>
            <a:ext cx="2592288" cy="1440160"/>
          </a:xfrm>
          <a:prstGeom prst="rect">
            <a:avLst/>
          </a:prstGeom>
        </p:spPr>
        <p:txBody>
          <a:bodyPr/>
          <a:lstStyle>
            <a:lvl1pPr marL="0" indent="0">
              <a:buNone/>
              <a:defRPr sz="1400" b="1" baseline="0">
                <a:solidFill>
                  <a:schemeClr val="tx1"/>
                </a:solidFill>
              </a:defRPr>
            </a:lvl1pPr>
          </a:lstStyle>
          <a:p>
            <a:r>
              <a:rPr lang="es-ES" dirty="0"/>
              <a:t>Insertar logo de cliente. Para editar la imagen, pinchar en </a:t>
            </a:r>
            <a:r>
              <a:rPr lang="es-ES" dirty="0" err="1"/>
              <a:t>recotar</a:t>
            </a:r>
            <a:r>
              <a:rPr lang="es-ES" dirty="0"/>
              <a:t> y ajustar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dice">
    <p:spTree>
      <p:nvGrpSpPr>
        <p:cNvPr id="1" name=""/>
        <p:cNvGrpSpPr/>
        <p:nvPr/>
      </p:nvGrpSpPr>
      <p:grpSpPr>
        <a:xfrm>
          <a:off x="0" y="0"/>
          <a:ext cx="0" cy="0"/>
          <a:chOff x="0" y="0"/>
          <a:chExt cx="0" cy="0"/>
        </a:xfrm>
      </p:grpSpPr>
      <p:sp>
        <p:nvSpPr>
          <p:cNvPr id="7" name="3 Marcador de texto"/>
          <p:cNvSpPr>
            <a:spLocks noGrp="1"/>
          </p:cNvSpPr>
          <p:nvPr>
            <p:ph type="body" sz="quarter" idx="13" hasCustomPrompt="1"/>
          </p:nvPr>
        </p:nvSpPr>
        <p:spPr>
          <a:xfrm>
            <a:off x="576461" y="2304306"/>
            <a:ext cx="1584176" cy="1440160"/>
          </a:xfrm>
          <a:prstGeom prst="rect">
            <a:avLst/>
          </a:prstGeom>
        </p:spPr>
        <p:txBody>
          <a:bodyPr/>
          <a:lstStyle>
            <a:lvl1pPr marL="457200" marR="0" indent="-457200" algn="r" defTabSz="914400" rtl="0" eaLnBrk="1" fontAlgn="base" latinLnBrk="0" hangingPunct="1">
              <a:lnSpc>
                <a:spcPct val="100000"/>
              </a:lnSpc>
              <a:spcBef>
                <a:spcPct val="20000"/>
              </a:spcBef>
              <a:spcAft>
                <a:spcPct val="0"/>
              </a:spcAft>
              <a:buClrTx/>
              <a:buSzTx/>
              <a:buFontTx/>
              <a:buNone/>
              <a:tabLst/>
              <a:defRPr sz="8000" b="1" baseline="0">
                <a:solidFill>
                  <a:schemeClr val="bg1"/>
                </a:solidFill>
                <a:latin typeface="Arial Narrow" panose="020B0606020202030204" pitchFamily="34" charset="0"/>
              </a:defRPr>
            </a:lvl1pPr>
          </a:lstStyle>
          <a:p>
            <a:pPr marL="0" marR="0" lvl="0" indent="0" algn="l" defTabSz="914400" rtl="0" eaLnBrk="1" fontAlgn="base" latinLnBrk="0" hangingPunct="1">
              <a:lnSpc>
                <a:spcPct val="100000"/>
              </a:lnSpc>
              <a:spcBef>
                <a:spcPct val="20000"/>
              </a:spcBef>
              <a:spcAft>
                <a:spcPct val="0"/>
              </a:spcAft>
              <a:buClrTx/>
              <a:buSzTx/>
              <a:tabLst/>
              <a:defRPr/>
            </a:pPr>
            <a:r>
              <a:rPr lang="es-ES" dirty="0"/>
              <a:t>01</a:t>
            </a:r>
          </a:p>
        </p:txBody>
      </p:sp>
      <p:sp>
        <p:nvSpPr>
          <p:cNvPr id="8" name="3 Marcador de texto"/>
          <p:cNvSpPr>
            <a:spLocks noGrp="1"/>
          </p:cNvSpPr>
          <p:nvPr>
            <p:ph type="body" sz="quarter" idx="14" hasCustomPrompt="1"/>
          </p:nvPr>
        </p:nvSpPr>
        <p:spPr>
          <a:xfrm>
            <a:off x="2736056" y="2448322"/>
            <a:ext cx="6553373" cy="1224136"/>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500" b="1" baseline="0">
                <a:solidFill>
                  <a:schemeClr val="tx1">
                    <a:lumMod val="65000"/>
                    <a:lumOff val="35000"/>
                  </a:schemeClr>
                </a:solidFill>
                <a:latin typeface="Arial Narrow" panose="020B0606020202030204" pitchFamily="34" charset="0"/>
              </a:defRPr>
            </a:lvl1pPr>
          </a:lstStyle>
          <a:p>
            <a:pPr lvl="0"/>
            <a:r>
              <a:rPr lang="es-ES" dirty="0"/>
              <a:t>Título Contenido 1 </a:t>
            </a:r>
          </a:p>
        </p:txBody>
      </p:sp>
      <p:sp>
        <p:nvSpPr>
          <p:cNvPr id="12" name="2 Marcador de posición de imagen"/>
          <p:cNvSpPr>
            <a:spLocks noGrp="1"/>
          </p:cNvSpPr>
          <p:nvPr>
            <p:ph type="pic" sz="quarter" idx="10" hasCustomPrompt="1"/>
          </p:nvPr>
        </p:nvSpPr>
        <p:spPr>
          <a:xfrm>
            <a:off x="8641357" y="792138"/>
            <a:ext cx="2592288" cy="1440160"/>
          </a:xfrm>
          <a:prstGeom prst="rect">
            <a:avLst/>
          </a:prstGeom>
        </p:spPr>
        <p:txBody>
          <a:bodyPr/>
          <a:lstStyle>
            <a:lvl1pPr marL="0" indent="0">
              <a:buNone/>
              <a:defRPr sz="1400" b="1" baseline="0">
                <a:solidFill>
                  <a:schemeClr val="tx1"/>
                </a:solidFill>
              </a:defRPr>
            </a:lvl1pPr>
          </a:lstStyle>
          <a:p>
            <a:r>
              <a:rPr lang="es-ES" dirty="0"/>
              <a:t>Insertar logo de cliente. Para editar la imagen, pinchar en </a:t>
            </a:r>
            <a:r>
              <a:rPr lang="es-ES" dirty="0" err="1"/>
              <a:t>recotar</a:t>
            </a:r>
            <a:r>
              <a:rPr lang="es-ES" dirty="0"/>
              <a:t> y ajustar</a:t>
            </a:r>
          </a:p>
        </p:txBody>
      </p:sp>
    </p:spTree>
    <p:extLst>
      <p:ext uri="{BB962C8B-B14F-4D97-AF65-F5344CB8AC3E}">
        <p14:creationId xmlns:p14="http://schemas.microsoft.com/office/powerpoint/2010/main" val="197959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En blanco - Viñetas">
    <p:spTree>
      <p:nvGrpSpPr>
        <p:cNvPr id="1" name=""/>
        <p:cNvGrpSpPr/>
        <p:nvPr/>
      </p:nvGrpSpPr>
      <p:grpSpPr>
        <a:xfrm>
          <a:off x="0" y="0"/>
          <a:ext cx="0" cy="0"/>
          <a:chOff x="0" y="0"/>
          <a:chExt cx="0" cy="0"/>
        </a:xfrm>
      </p:grpSpPr>
      <p:sp>
        <p:nvSpPr>
          <p:cNvPr id="5" name="4 Marcador de texto"/>
          <p:cNvSpPr>
            <a:spLocks noGrp="1"/>
          </p:cNvSpPr>
          <p:nvPr>
            <p:ph type="body" sz="quarter" idx="13" hasCustomPrompt="1"/>
          </p:nvPr>
        </p:nvSpPr>
        <p:spPr>
          <a:xfrm>
            <a:off x="360437" y="1079501"/>
            <a:ext cx="10801200" cy="5545286"/>
          </a:xfrm>
          <a:prstGeom prst="rect">
            <a:avLst/>
          </a:prstGeom>
        </p:spPr>
        <p:txBody>
          <a:bodyPr/>
          <a:lstStyle>
            <a:lvl1pPr marL="342900" indent="-342900" defTabSz="7200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1pPr>
            <a:lvl2pPr marL="800100" indent="-3429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1717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Primer nivel</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Tree>
    <p:extLst>
      <p:ext uri="{BB962C8B-B14F-4D97-AF65-F5344CB8AC3E}">
        <p14:creationId xmlns:p14="http://schemas.microsoft.com/office/powerpoint/2010/main" val="361672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2">
    <p:spTree>
      <p:nvGrpSpPr>
        <p:cNvPr id="1" name=""/>
        <p:cNvGrpSpPr/>
        <p:nvPr/>
      </p:nvGrpSpPr>
      <p:grpSpPr>
        <a:xfrm>
          <a:off x="0" y="0"/>
          <a:ext cx="0" cy="0"/>
          <a:chOff x="0" y="0"/>
          <a:chExt cx="0" cy="0"/>
        </a:xfrm>
      </p:grpSpPr>
      <p:sp>
        <p:nvSpPr>
          <p:cNvPr id="5"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
        <p:nvSpPr>
          <p:cNvPr id="6" name="4 Marcador de texto"/>
          <p:cNvSpPr>
            <a:spLocks noGrp="1"/>
          </p:cNvSpPr>
          <p:nvPr>
            <p:ph type="body" sz="quarter" idx="13" hasCustomPrompt="1"/>
          </p:nvPr>
        </p:nvSpPr>
        <p:spPr>
          <a:xfrm>
            <a:off x="360437" y="1079501"/>
            <a:ext cx="10801200" cy="5545286"/>
          </a:xfrm>
          <a:prstGeom prst="rect">
            <a:avLst/>
          </a:prstGeom>
        </p:spPr>
        <p:txBody>
          <a:bodyPr/>
          <a:lstStyle>
            <a:lvl1pPr marL="0" indent="0" defTabSz="720000">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defRPr>
            </a:lvl1pPr>
            <a:lvl2pPr marL="800100" indent="-3429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1717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Insertar texto sin viñetas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 blanco - Viñetas">
    <p:spTree>
      <p:nvGrpSpPr>
        <p:cNvPr id="1" name=""/>
        <p:cNvGrpSpPr/>
        <p:nvPr/>
      </p:nvGrpSpPr>
      <p:grpSpPr>
        <a:xfrm>
          <a:off x="0" y="0"/>
          <a:ext cx="0" cy="0"/>
          <a:chOff x="0" y="0"/>
          <a:chExt cx="0" cy="0"/>
        </a:xfrm>
      </p:grpSpPr>
      <p:sp>
        <p:nvSpPr>
          <p:cNvPr id="5" name="4 Marcador de texto"/>
          <p:cNvSpPr>
            <a:spLocks noGrp="1"/>
          </p:cNvSpPr>
          <p:nvPr>
            <p:ph type="body" sz="quarter" idx="13" hasCustomPrompt="1"/>
          </p:nvPr>
        </p:nvSpPr>
        <p:spPr>
          <a:xfrm>
            <a:off x="360437" y="1079501"/>
            <a:ext cx="10801200" cy="5545286"/>
          </a:xfrm>
          <a:prstGeom prst="rect">
            <a:avLst/>
          </a:prstGeom>
        </p:spPr>
        <p:txBody>
          <a:bodyPr/>
          <a:lstStyle>
            <a:lvl1pPr marL="342900" indent="-342900" defTabSz="7200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1pPr>
            <a:lvl2pPr marL="800100" indent="-3429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1717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Primer nivel</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Tree>
    <p:extLst>
      <p:ext uri="{BB962C8B-B14F-4D97-AF65-F5344CB8AC3E}">
        <p14:creationId xmlns:p14="http://schemas.microsoft.com/office/powerpoint/2010/main" val="396851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 blanco2">
    <p:spTree>
      <p:nvGrpSpPr>
        <p:cNvPr id="1" name=""/>
        <p:cNvGrpSpPr/>
        <p:nvPr/>
      </p:nvGrpSpPr>
      <p:grpSpPr>
        <a:xfrm>
          <a:off x="0" y="0"/>
          <a:ext cx="0" cy="0"/>
          <a:chOff x="0" y="0"/>
          <a:chExt cx="0" cy="0"/>
        </a:xfrm>
      </p:grpSpPr>
      <p:sp>
        <p:nvSpPr>
          <p:cNvPr id="6" name="4 Marcador de texto"/>
          <p:cNvSpPr>
            <a:spLocks noGrp="1"/>
          </p:cNvSpPr>
          <p:nvPr>
            <p:ph type="body" sz="quarter" idx="13" hasCustomPrompt="1"/>
          </p:nvPr>
        </p:nvSpPr>
        <p:spPr>
          <a:xfrm>
            <a:off x="360437" y="1872259"/>
            <a:ext cx="10801200" cy="4752528"/>
          </a:xfrm>
          <a:prstGeom prst="rect">
            <a:avLst/>
          </a:prstGeom>
        </p:spPr>
        <p:txBody>
          <a:bodyPr/>
          <a:lstStyle>
            <a:lvl1pPr marL="342900" indent="-342900" defTabSz="7200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1pPr>
            <a:lvl2pPr marL="742950" indent="-28575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057400" indent="-2286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Primer nivel</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4 Marcador de texto"/>
          <p:cNvSpPr>
            <a:spLocks noGrp="1"/>
          </p:cNvSpPr>
          <p:nvPr>
            <p:ph type="body" sz="quarter" idx="17" hasCustomPrompt="1"/>
          </p:nvPr>
        </p:nvSpPr>
        <p:spPr>
          <a:xfrm>
            <a:off x="360437" y="936154"/>
            <a:ext cx="10801200" cy="640357"/>
          </a:xfrm>
          <a:prstGeom prst="rect">
            <a:avLst/>
          </a:prstGeom>
        </p:spPr>
        <p:txBody>
          <a:bodyPr anchor="ctr"/>
          <a:lstStyle>
            <a:lvl1pPr marL="0" indent="0">
              <a:buClr>
                <a:srgbClr val="4069A9"/>
              </a:buClr>
              <a:buNone/>
              <a:defRPr lang="es-ES" sz="2500" baseline="0" dirty="0" smtClean="0">
                <a:solidFill>
                  <a:srgbClr val="89A5D3"/>
                </a:solidFill>
                <a:latin typeface="Arial Narrow" panose="020B0606020202030204" pitchFamily="34" charset="0"/>
                <a:ea typeface="+mn-ea"/>
                <a:cs typeface="+mn-cs"/>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marL="0" lvl="0" indent="0" algn="l" defTabSz="1069975" rtl="0" fontAlgn="base">
              <a:spcBef>
                <a:spcPct val="20000"/>
              </a:spcBef>
              <a:spcAft>
                <a:spcPct val="0"/>
              </a:spcAft>
              <a:buClr>
                <a:srgbClr val="4069A9"/>
              </a:buClr>
              <a:buNone/>
            </a:pPr>
            <a:r>
              <a:rPr lang="es-ES" dirty="0"/>
              <a:t>Título secundario de la diapositiva</a:t>
            </a:r>
          </a:p>
        </p:txBody>
      </p:sp>
      <p:sp>
        <p:nvSpPr>
          <p:cNvPr id="7"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Tree>
    <p:extLst>
      <p:ext uri="{BB962C8B-B14F-4D97-AF65-F5344CB8AC3E}">
        <p14:creationId xmlns:p14="http://schemas.microsoft.com/office/powerpoint/2010/main" val="88455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 blanco2">
    <p:spTree>
      <p:nvGrpSpPr>
        <p:cNvPr id="1" name=""/>
        <p:cNvGrpSpPr/>
        <p:nvPr/>
      </p:nvGrpSpPr>
      <p:grpSpPr>
        <a:xfrm>
          <a:off x="0" y="0"/>
          <a:ext cx="0" cy="0"/>
          <a:chOff x="0" y="0"/>
          <a:chExt cx="0" cy="0"/>
        </a:xfrm>
      </p:grpSpPr>
      <p:sp>
        <p:nvSpPr>
          <p:cNvPr id="6" name="4 Marcador de texto"/>
          <p:cNvSpPr>
            <a:spLocks noGrp="1"/>
          </p:cNvSpPr>
          <p:nvPr>
            <p:ph type="body" sz="quarter" idx="13" hasCustomPrompt="1"/>
          </p:nvPr>
        </p:nvSpPr>
        <p:spPr>
          <a:xfrm>
            <a:off x="360437" y="1728242"/>
            <a:ext cx="6912768" cy="4032448"/>
          </a:xfrm>
          <a:prstGeom prst="rect">
            <a:avLst/>
          </a:prstGeom>
        </p:spPr>
        <p:txBody>
          <a:bodyPr/>
          <a:lstStyle>
            <a:lvl1pPr marL="342900" indent="-342900" defTabSz="72000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1pPr>
            <a:lvl2pPr marL="742950" indent="-285750">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defRPr>
            </a:lvl2pPr>
            <a:lvl3pPr marL="12573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3pPr>
            <a:lvl4pPr marL="1714500" indent="-3429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4pPr>
            <a:lvl5pPr marL="2057400" indent="-228600">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defRPr>
            </a:lvl5pPr>
          </a:lstStyle>
          <a:p>
            <a:pPr lvl="0"/>
            <a:r>
              <a:rPr lang="es-ES" dirty="0"/>
              <a:t>Primer nivel</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 name="2 Marcador de posición de imagen"/>
          <p:cNvSpPr>
            <a:spLocks noGrp="1"/>
          </p:cNvSpPr>
          <p:nvPr>
            <p:ph type="pic" sz="quarter" idx="18" hasCustomPrompt="1"/>
          </p:nvPr>
        </p:nvSpPr>
        <p:spPr>
          <a:xfrm>
            <a:off x="7561237" y="1728242"/>
            <a:ext cx="3600400" cy="4032448"/>
          </a:xfrm>
          <a:prstGeom prst="rect">
            <a:avLst/>
          </a:prstGeom>
        </p:spPr>
        <p:txBody>
          <a:bodyPr/>
          <a:lstStyle>
            <a:lvl1pPr marL="0" indent="0">
              <a:buNone/>
              <a:defRPr sz="2000" baseline="0"/>
            </a:lvl1pPr>
          </a:lstStyle>
          <a:p>
            <a:r>
              <a:rPr lang="es-ES" sz="2000" dirty="0"/>
              <a:t>Seleccionar imagen de proyecto</a:t>
            </a:r>
            <a:endParaRPr lang="es-ES" dirty="0"/>
          </a:p>
        </p:txBody>
      </p:sp>
      <p:sp>
        <p:nvSpPr>
          <p:cNvPr id="7" name="4 Marcador de texto"/>
          <p:cNvSpPr>
            <a:spLocks noGrp="1"/>
          </p:cNvSpPr>
          <p:nvPr>
            <p:ph type="body" sz="quarter" idx="16" hasCustomPrompt="1"/>
          </p:nvPr>
        </p:nvSpPr>
        <p:spPr>
          <a:xfrm>
            <a:off x="360437" y="72058"/>
            <a:ext cx="8640960" cy="640357"/>
          </a:xfrm>
          <a:prstGeom prst="rect">
            <a:avLst/>
          </a:prstGeom>
        </p:spPr>
        <p:txBody>
          <a:bodyPr anchor="ctr"/>
          <a:lstStyle>
            <a:lvl1pPr marL="0" indent="0">
              <a:buClr>
                <a:srgbClr val="4069A9"/>
              </a:buClr>
              <a:buNone/>
              <a:defRPr sz="2500" baseline="0">
                <a:solidFill>
                  <a:schemeClr val="bg1"/>
                </a:solidFill>
                <a:latin typeface="Arial Narrow" panose="020B0606020202030204" pitchFamily="34" charset="0"/>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lvl="0"/>
            <a:r>
              <a:rPr lang="es-ES" dirty="0"/>
              <a:t>Título de la diapositiva</a:t>
            </a:r>
          </a:p>
        </p:txBody>
      </p:sp>
      <p:sp>
        <p:nvSpPr>
          <p:cNvPr id="9" name="4 Marcador de texto"/>
          <p:cNvSpPr>
            <a:spLocks noGrp="1"/>
          </p:cNvSpPr>
          <p:nvPr>
            <p:ph type="body" sz="quarter" idx="17" hasCustomPrompt="1"/>
          </p:nvPr>
        </p:nvSpPr>
        <p:spPr>
          <a:xfrm>
            <a:off x="360437" y="936154"/>
            <a:ext cx="10801200" cy="640357"/>
          </a:xfrm>
          <a:prstGeom prst="rect">
            <a:avLst/>
          </a:prstGeom>
        </p:spPr>
        <p:txBody>
          <a:bodyPr anchor="ctr"/>
          <a:lstStyle>
            <a:lvl1pPr marL="0" indent="0">
              <a:buClr>
                <a:srgbClr val="4069A9"/>
              </a:buClr>
              <a:buNone/>
              <a:defRPr lang="es-ES" sz="2500" baseline="0" dirty="0" smtClean="0">
                <a:solidFill>
                  <a:srgbClr val="89A5D3"/>
                </a:solidFill>
                <a:latin typeface="Arial Narrow" panose="020B0606020202030204" pitchFamily="34" charset="0"/>
                <a:ea typeface="+mn-ea"/>
                <a:cs typeface="+mn-cs"/>
              </a:defRPr>
            </a:lvl1pPr>
            <a:lvl2pPr marL="742950" indent="-285750">
              <a:buClr>
                <a:srgbClr val="4069A9"/>
              </a:buClr>
              <a:buFont typeface="Arial" panose="020B0604020202020204" pitchFamily="34" charset="0"/>
              <a:buChar char="•"/>
              <a:defRPr sz="2000" baseline="0">
                <a:latin typeface="Century Gothic" panose="020B0502020202020204" pitchFamily="34" charset="0"/>
              </a:defRPr>
            </a:lvl2pPr>
            <a:lvl3pPr marL="1257300" indent="-342900">
              <a:buClr>
                <a:srgbClr val="4069A9"/>
              </a:buClr>
              <a:buFont typeface="Arial" panose="020B0604020202020204" pitchFamily="34" charset="0"/>
              <a:buChar char="•"/>
              <a:defRPr sz="2000">
                <a:latin typeface="Century Gothic" panose="020B0502020202020204" pitchFamily="34" charset="0"/>
              </a:defRPr>
            </a:lvl3pPr>
            <a:lvl4pPr marL="1714500" indent="-342900">
              <a:buClr>
                <a:srgbClr val="4069A9"/>
              </a:buClr>
              <a:buFont typeface="Arial" panose="020B0604020202020204" pitchFamily="34" charset="0"/>
              <a:buChar char="•"/>
              <a:defRPr sz="2000">
                <a:latin typeface="Century Gothic" panose="020B0502020202020204" pitchFamily="34" charset="0"/>
              </a:defRPr>
            </a:lvl4pPr>
            <a:lvl5pPr marL="2057400" indent="-228600">
              <a:buClr>
                <a:srgbClr val="4069A9"/>
              </a:buClr>
              <a:buFont typeface="Arial" panose="020B0604020202020204" pitchFamily="34" charset="0"/>
              <a:buChar char="•"/>
              <a:defRPr sz="2000">
                <a:latin typeface="Century Gothic" panose="020B0502020202020204" pitchFamily="34" charset="0"/>
              </a:defRPr>
            </a:lvl5pPr>
          </a:lstStyle>
          <a:p>
            <a:pPr marL="0" lvl="0" indent="0" algn="l" defTabSz="1069975" rtl="0" fontAlgn="base">
              <a:spcBef>
                <a:spcPct val="20000"/>
              </a:spcBef>
              <a:spcAft>
                <a:spcPct val="0"/>
              </a:spcAft>
              <a:buClr>
                <a:srgbClr val="4069A9"/>
              </a:buClr>
              <a:buNone/>
            </a:pPr>
            <a:r>
              <a:rPr lang="es-ES" dirty="0"/>
              <a:t>Título secundario de la diapositiva</a:t>
            </a:r>
          </a:p>
        </p:txBody>
      </p:sp>
      <p:sp>
        <p:nvSpPr>
          <p:cNvPr id="2" name="1 CuadroTexto"/>
          <p:cNvSpPr txBox="1"/>
          <p:nvPr userDrawn="1"/>
        </p:nvSpPr>
        <p:spPr>
          <a:xfrm>
            <a:off x="6913164" y="5904706"/>
            <a:ext cx="4190949" cy="683264"/>
          </a:xfrm>
          <a:prstGeom prst="rect">
            <a:avLst/>
          </a:prstGeom>
          <a:noFill/>
        </p:spPr>
        <p:txBody>
          <a:bodyPr wrap="square" rtlCol="0">
            <a:spAutoFit/>
          </a:bodyPr>
          <a:lstStyle/>
          <a:p>
            <a:pPr algn="r">
              <a:buFontTx/>
              <a:buNone/>
            </a:pPr>
            <a:r>
              <a:rPr lang="es-ES" sz="1600" b="1" dirty="0">
                <a:solidFill>
                  <a:srgbClr val="89A5D3"/>
                </a:solidFill>
                <a:latin typeface="Arial Narrow" panose="020B0606020202030204" pitchFamily="34" charset="0"/>
              </a:rPr>
              <a:t>Cliente:</a:t>
            </a:r>
          </a:p>
          <a:p>
            <a:pPr algn="r">
              <a:buFontTx/>
              <a:buNone/>
            </a:pPr>
            <a:r>
              <a:rPr lang="es-ES" sz="1600" b="1" dirty="0">
                <a:solidFill>
                  <a:srgbClr val="89A5D3"/>
                </a:solidFill>
                <a:latin typeface="Arial Narrow" panose="020B0606020202030204" pitchFamily="34" charset="0"/>
              </a:rPr>
              <a:t>Fecha:</a:t>
            </a:r>
            <a:r>
              <a:rPr lang="es-ES" sz="1600" b="1" baseline="0" dirty="0">
                <a:solidFill>
                  <a:srgbClr val="89A5D3"/>
                </a:solidFill>
                <a:latin typeface="Arial Narrow" panose="020B0606020202030204" pitchFamily="34" charset="0"/>
              </a:rPr>
              <a:t> </a:t>
            </a:r>
            <a:endParaRPr lang="es-ES" sz="1600" b="1" dirty="0">
              <a:solidFill>
                <a:srgbClr val="89A5D3"/>
              </a:solidFill>
              <a:latin typeface="Arial Narrow" panose="020B0606020202030204" pitchFamily="34" charset="0"/>
            </a:endParaRPr>
          </a:p>
        </p:txBody>
      </p:sp>
    </p:spTree>
    <p:extLst>
      <p:ext uri="{BB962C8B-B14F-4D97-AF65-F5344CB8AC3E}">
        <p14:creationId xmlns:p14="http://schemas.microsoft.com/office/powerpoint/2010/main" val="20473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C:\Users\aaa.TEKIA1\Desktop\tekiaingenier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29189" y="6352726"/>
            <a:ext cx="4392886" cy="27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985"/>
      </p:ext>
    </p:extLst>
  </p:cSld>
  <p:clrMap bg1="lt1" tx1="dk1" bg2="lt2" tx2="dk2" accent1="accent1" accent2="accent2" accent3="accent3" accent4="accent4" accent5="accent5" accent6="accent6" hlink="hlink" folHlink="folHlink"/>
  <p:sldLayoutIdLst>
    <p:sldLayoutId id="2147483704" r:id="rId1"/>
    <p:sldLayoutId id="2147483709" r:id="rId2"/>
  </p:sldLayoutIdLst>
  <p:hf hdr="0" ftr="0" dt="0"/>
  <p:txStyles>
    <p:titleStyle>
      <a:lvl1pPr algn="ctr" defTabSz="914400" rtl="0" eaLnBrk="1" latinLnBrk="0" hangingPunct="1">
        <a:spcBef>
          <a:spcPct val="0"/>
        </a:spcBef>
        <a:buNone/>
        <a:defRPr sz="3000" kern="1200">
          <a:solidFill>
            <a:srgbClr val="4069A9"/>
          </a:solidFill>
          <a:latin typeface="HandelGothic BT" panose="04030805030B02020C03" pitchFamily="82" charset="0"/>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1800" kern="1200" baseline="0">
          <a:solidFill>
            <a:srgbClr val="4069A9"/>
          </a:solidFill>
          <a:latin typeface="HandelGothic BT" panose="04030805030B02020C03" pitchFamily="8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967" name="Picture 175" descr="C:\Users\aaa.TEKIA1\Desktop\indice-azul.png"/>
          <p:cNvPicPr>
            <a:picLocks noChangeAspect="1" noChangeArrowheads="1"/>
          </p:cNvPicPr>
          <p:nvPr userDrawn="1"/>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4413" y="83220"/>
            <a:ext cx="11250612" cy="6983413"/>
          </a:xfrm>
          <a:prstGeom prst="rect">
            <a:avLst/>
          </a:prstGeom>
          <a:noFill/>
          <a:extLst>
            <a:ext uri="{909E8E84-426E-40DD-AFC4-6F175D3DCCD1}">
              <a14:hiddenFill xmlns:a14="http://schemas.microsoft.com/office/drawing/2010/main">
                <a:solidFill>
                  <a:srgbClr val="FFFFFF"/>
                </a:solidFill>
              </a14:hiddenFill>
            </a:ext>
          </a:extLst>
        </p:spPr>
      </p:pic>
      <p:sp>
        <p:nvSpPr>
          <p:cNvPr id="33807" name="Rectangle 15"/>
          <p:cNvSpPr>
            <a:spLocks noChangeArrowheads="1"/>
          </p:cNvSpPr>
          <p:nvPr userDrawn="1"/>
        </p:nvSpPr>
        <p:spPr bwMode="auto">
          <a:xfrm>
            <a:off x="10371138" y="6753896"/>
            <a:ext cx="358775" cy="287337"/>
          </a:xfrm>
          <a:prstGeom prst="rect">
            <a:avLst/>
          </a:prstGeom>
          <a:solidFill>
            <a:schemeClr val="bg1"/>
          </a:solidFill>
          <a:ln w="9525">
            <a:noFill/>
            <a:miter lim="800000"/>
            <a:headEnd/>
            <a:tailEnd/>
          </a:ln>
          <a:effectLst/>
        </p:spPr>
        <p:txBody>
          <a:bodyPr wrap="none" anchor="ctr"/>
          <a:lstStyle/>
          <a:p>
            <a:endParaRPr lang="es-ES"/>
          </a:p>
        </p:txBody>
      </p:sp>
      <p:sp>
        <p:nvSpPr>
          <p:cNvPr id="13" name="Rectangle 11"/>
          <p:cNvSpPr txBox="1">
            <a:spLocks noChangeArrowheads="1"/>
          </p:cNvSpPr>
          <p:nvPr userDrawn="1"/>
        </p:nvSpPr>
        <p:spPr bwMode="auto">
          <a:xfrm>
            <a:off x="9721477" y="6789117"/>
            <a:ext cx="1266180" cy="339725"/>
          </a:xfrm>
          <a:prstGeom prst="rect">
            <a:avLst/>
          </a:prstGeom>
          <a:noFill/>
          <a:ln w="9525">
            <a:noFill/>
            <a:miter lim="800000"/>
            <a:headEnd/>
            <a:tailEnd/>
          </a:ln>
          <a:effectLst/>
        </p:spPr>
        <p:txBody>
          <a:bodyPr vert="horz" wrap="square" lIns="106985" tIns="53492" rIns="106985" bIns="53492" numCol="1" anchor="t" anchorCtr="0" compatLnSpc="1">
            <a:prstTxWarp prst="textNoShape">
              <a:avLst/>
            </a:prstTxWarp>
          </a:bodyPr>
          <a:lstStyle>
            <a:defPPr>
              <a:defRPr lang="en-NZ"/>
            </a:defPPr>
            <a:lvl1pPr algn="r" defTabSz="1069975" rtl="0" fontAlgn="base">
              <a:lnSpc>
                <a:spcPct val="100000"/>
              </a:lnSpc>
              <a:spcBef>
                <a:spcPct val="0"/>
              </a:spcBef>
              <a:spcAft>
                <a:spcPct val="0"/>
              </a:spcAft>
              <a:buClrTx/>
              <a:buFontTx/>
              <a:buNone/>
              <a:defRPr sz="1200" kern="1200">
                <a:solidFill>
                  <a:schemeClr val="tx1"/>
                </a:solidFill>
                <a:latin typeface="Century Gothic" panose="020B0502020202020204" pitchFamily="34" charset="0"/>
                <a:ea typeface="+mn-ea"/>
                <a:cs typeface="Arial" charset="0"/>
              </a:defRPr>
            </a:lvl1pPr>
            <a:lvl2pPr marL="4572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2pPr>
            <a:lvl3pPr marL="9144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3pPr>
            <a:lvl4pPr marL="13716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4pPr>
            <a:lvl5pPr marL="18288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5pPr>
            <a:lvl6pPr marL="2286000" algn="l" defTabSz="914400" rtl="0" eaLnBrk="1" latinLnBrk="0" hangingPunct="1">
              <a:defRPr sz="2200" kern="1200">
                <a:solidFill>
                  <a:srgbClr val="333333"/>
                </a:solidFill>
                <a:latin typeface="Arial" charset="0"/>
                <a:ea typeface="+mn-ea"/>
                <a:cs typeface="Arial" charset="0"/>
              </a:defRPr>
            </a:lvl6pPr>
            <a:lvl7pPr marL="2743200" algn="l" defTabSz="914400" rtl="0" eaLnBrk="1" latinLnBrk="0" hangingPunct="1">
              <a:defRPr sz="2200" kern="1200">
                <a:solidFill>
                  <a:srgbClr val="333333"/>
                </a:solidFill>
                <a:latin typeface="Arial" charset="0"/>
                <a:ea typeface="+mn-ea"/>
                <a:cs typeface="Arial" charset="0"/>
              </a:defRPr>
            </a:lvl7pPr>
            <a:lvl8pPr marL="3200400" algn="l" defTabSz="914400" rtl="0" eaLnBrk="1" latinLnBrk="0" hangingPunct="1">
              <a:defRPr sz="2200" kern="1200">
                <a:solidFill>
                  <a:srgbClr val="333333"/>
                </a:solidFill>
                <a:latin typeface="Arial" charset="0"/>
                <a:ea typeface="+mn-ea"/>
                <a:cs typeface="Arial" charset="0"/>
              </a:defRPr>
            </a:lvl8pPr>
            <a:lvl9pPr marL="3657600" algn="l" defTabSz="914400" rtl="0" eaLnBrk="1" latinLnBrk="0" hangingPunct="1">
              <a:defRPr sz="2200" kern="1200">
                <a:solidFill>
                  <a:srgbClr val="333333"/>
                </a:solidFill>
                <a:latin typeface="Arial" charset="0"/>
                <a:ea typeface="+mn-ea"/>
                <a:cs typeface="Arial" charset="0"/>
              </a:defRPr>
            </a:lvl9pPr>
          </a:lstStyle>
          <a:p>
            <a:fld id="{8AFAE866-D2EE-49A5-AF78-FECD5572ED79}" type="slidenum">
              <a:rPr lang="en-NZ" smtClean="0">
                <a:solidFill>
                  <a:schemeClr val="tx1"/>
                </a:solidFill>
              </a:rPr>
              <a:pPr/>
              <a:t>‹Nº›</a:t>
            </a:fld>
            <a:endParaRPr lang="en-NZ" dirty="0">
              <a:solidFill>
                <a:schemeClr val="tx1"/>
              </a:solidFill>
            </a:endParaRPr>
          </a:p>
        </p:txBody>
      </p:sp>
      <p:sp>
        <p:nvSpPr>
          <p:cNvPr id="2" name="1 Rectángulo redondeado"/>
          <p:cNvSpPr/>
          <p:nvPr userDrawn="1"/>
        </p:nvSpPr>
        <p:spPr bwMode="auto">
          <a:xfrm>
            <a:off x="144413" y="83219"/>
            <a:ext cx="11250612" cy="6983414"/>
          </a:xfrm>
          <a:prstGeom prst="roundRect">
            <a:avLst>
              <a:gd name="adj" fmla="val 3989"/>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5738" marR="0" indent="-185738" algn="l" defTabSz="914400" rtl="0" eaLnBrk="1" fontAlgn="base" latinLnBrk="0" hangingPunct="1">
              <a:lnSpc>
                <a:spcPct val="110000"/>
              </a:lnSpc>
              <a:spcBef>
                <a:spcPct val="20000"/>
              </a:spcBef>
              <a:spcAft>
                <a:spcPct val="0"/>
              </a:spcAft>
              <a:buClr>
                <a:srgbClr val="DA0000"/>
              </a:buClr>
              <a:buSzTx/>
              <a:buFontTx/>
              <a:buChar char="•"/>
              <a:tabLst/>
            </a:pPr>
            <a:endParaRPr kumimoji="0" lang="es-ES" sz="2200" b="0" i="0" u="none" strike="noStrike" cap="none" normalizeH="0" baseline="0">
              <a:ln>
                <a:noFill/>
              </a:ln>
              <a:solidFill>
                <a:srgbClr val="333333"/>
              </a:solidFill>
              <a:effectLst/>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80" r:id="rId1"/>
    <p:sldLayoutId id="2147483687" r:id="rId2"/>
    <p:sldLayoutId id="2147483711" r:id="rId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10371138" y="6888163"/>
            <a:ext cx="358775" cy="287337"/>
          </a:xfrm>
          <a:prstGeom prst="rect">
            <a:avLst/>
          </a:prstGeom>
          <a:solidFill>
            <a:schemeClr val="bg1"/>
          </a:solidFill>
          <a:ln w="9525">
            <a:noFill/>
            <a:miter lim="800000"/>
            <a:headEnd/>
            <a:tailEnd/>
          </a:ln>
          <a:effectLst/>
        </p:spPr>
        <p:txBody>
          <a:bodyPr wrap="none" anchor="ctr"/>
          <a:lstStyle/>
          <a:p>
            <a:endParaRPr lang="es-ES" sz="1200" dirty="0">
              <a:latin typeface="Century Gothic" panose="020B0502020202020204" pitchFamily="34" charset="0"/>
            </a:endParaRPr>
          </a:p>
        </p:txBody>
      </p:sp>
      <p:pic>
        <p:nvPicPr>
          <p:cNvPr id="1182" name="Picture 158" descr="C:\Users\aaa.TEKIA1\Desktop\cabecera-azul.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2405" y="72058"/>
            <a:ext cx="11333162" cy="6556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txBox="1">
            <a:spLocks noChangeArrowheads="1"/>
          </p:cNvSpPr>
          <p:nvPr userDrawn="1"/>
        </p:nvSpPr>
        <p:spPr bwMode="auto">
          <a:xfrm>
            <a:off x="9823449" y="6861125"/>
            <a:ext cx="1338188" cy="314375"/>
          </a:xfrm>
          <a:prstGeom prst="rect">
            <a:avLst/>
          </a:prstGeom>
          <a:noFill/>
          <a:ln w="9525">
            <a:noFill/>
            <a:miter lim="800000"/>
            <a:headEnd/>
            <a:tailEnd/>
          </a:ln>
          <a:effectLst/>
        </p:spPr>
        <p:txBody>
          <a:bodyPr vert="horz" wrap="square" lIns="106985" tIns="53492" rIns="106985" bIns="53492" numCol="1" anchor="t" anchorCtr="0" compatLnSpc="1">
            <a:prstTxWarp prst="textNoShape">
              <a:avLst/>
            </a:prstTxWarp>
          </a:bodyPr>
          <a:lstStyle>
            <a:defPPr>
              <a:defRPr lang="en-NZ"/>
            </a:defPPr>
            <a:lvl1pPr algn="r" defTabSz="1069975" rtl="0" fontAlgn="base">
              <a:lnSpc>
                <a:spcPct val="100000"/>
              </a:lnSpc>
              <a:spcBef>
                <a:spcPct val="0"/>
              </a:spcBef>
              <a:spcAft>
                <a:spcPct val="0"/>
              </a:spcAft>
              <a:buClrTx/>
              <a:buFontTx/>
              <a:buNone/>
              <a:defRPr sz="1200" kern="1200">
                <a:solidFill>
                  <a:schemeClr val="tx1"/>
                </a:solidFill>
                <a:latin typeface="Century Gothic" panose="020B0502020202020204" pitchFamily="34" charset="0"/>
                <a:ea typeface="+mn-ea"/>
                <a:cs typeface="Arial" charset="0"/>
              </a:defRPr>
            </a:lvl1pPr>
            <a:lvl2pPr marL="4572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2pPr>
            <a:lvl3pPr marL="9144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3pPr>
            <a:lvl4pPr marL="13716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4pPr>
            <a:lvl5pPr marL="1828800" algn="l" rtl="0" fontAlgn="base">
              <a:lnSpc>
                <a:spcPct val="110000"/>
              </a:lnSpc>
              <a:spcBef>
                <a:spcPct val="20000"/>
              </a:spcBef>
              <a:spcAft>
                <a:spcPct val="0"/>
              </a:spcAft>
              <a:buClr>
                <a:srgbClr val="DA0000"/>
              </a:buClr>
              <a:buChar char="•"/>
              <a:defRPr sz="2200" kern="1200">
                <a:solidFill>
                  <a:srgbClr val="333333"/>
                </a:solidFill>
                <a:latin typeface="Arial" charset="0"/>
                <a:ea typeface="+mn-ea"/>
                <a:cs typeface="Arial" charset="0"/>
              </a:defRPr>
            </a:lvl5pPr>
            <a:lvl6pPr marL="2286000" algn="l" defTabSz="914400" rtl="0" eaLnBrk="1" latinLnBrk="0" hangingPunct="1">
              <a:defRPr sz="2200" kern="1200">
                <a:solidFill>
                  <a:srgbClr val="333333"/>
                </a:solidFill>
                <a:latin typeface="Arial" charset="0"/>
                <a:ea typeface="+mn-ea"/>
                <a:cs typeface="Arial" charset="0"/>
              </a:defRPr>
            </a:lvl6pPr>
            <a:lvl7pPr marL="2743200" algn="l" defTabSz="914400" rtl="0" eaLnBrk="1" latinLnBrk="0" hangingPunct="1">
              <a:defRPr sz="2200" kern="1200">
                <a:solidFill>
                  <a:srgbClr val="333333"/>
                </a:solidFill>
                <a:latin typeface="Arial" charset="0"/>
                <a:ea typeface="+mn-ea"/>
                <a:cs typeface="Arial" charset="0"/>
              </a:defRPr>
            </a:lvl7pPr>
            <a:lvl8pPr marL="3200400" algn="l" defTabSz="914400" rtl="0" eaLnBrk="1" latinLnBrk="0" hangingPunct="1">
              <a:defRPr sz="2200" kern="1200">
                <a:solidFill>
                  <a:srgbClr val="333333"/>
                </a:solidFill>
                <a:latin typeface="Arial" charset="0"/>
                <a:ea typeface="+mn-ea"/>
                <a:cs typeface="Arial" charset="0"/>
              </a:defRPr>
            </a:lvl8pPr>
            <a:lvl9pPr marL="3657600" algn="l" defTabSz="914400" rtl="0" eaLnBrk="1" latinLnBrk="0" hangingPunct="1">
              <a:defRPr sz="2200" kern="1200">
                <a:solidFill>
                  <a:srgbClr val="333333"/>
                </a:solidFill>
                <a:latin typeface="Arial" charset="0"/>
                <a:ea typeface="+mn-ea"/>
                <a:cs typeface="Arial" charset="0"/>
              </a:defRPr>
            </a:lvl9pPr>
          </a:lstStyle>
          <a:p>
            <a:fld id="{2918E1EF-5434-4E2C-8A22-3B76159CDA8E}" type="slidenum">
              <a:rPr lang="en-NZ" smtClean="0">
                <a:solidFill>
                  <a:schemeClr val="tx1"/>
                </a:solidFill>
              </a:rPr>
              <a:t>‹Nº›</a:t>
            </a:fld>
            <a:endParaRPr lang="en-NZ" dirty="0">
              <a:solidFill>
                <a:schemeClr val="tx1"/>
              </a:solidFill>
            </a:endParaRPr>
          </a:p>
        </p:txBody>
      </p:sp>
      <p:cxnSp>
        <p:nvCxnSpPr>
          <p:cNvPr id="4" name="3 Conector recto"/>
          <p:cNvCxnSpPr/>
          <p:nvPr userDrawn="1"/>
        </p:nvCxnSpPr>
        <p:spPr bwMode="auto">
          <a:xfrm>
            <a:off x="934912" y="6768802"/>
            <a:ext cx="9506645" cy="0"/>
          </a:xfrm>
          <a:prstGeom prst="line">
            <a:avLst/>
          </a:prstGeom>
          <a:ln>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98" r:id="rId2"/>
    <p:sldLayoutId id="2147483705" r:id="rId3"/>
    <p:sldLayoutId id="2147483708" r:id="rId4"/>
    <p:sldLayoutId id="2147483710" r:id="rId5"/>
    <p:sldLayoutId id="2147483712" r:id="rId6"/>
  </p:sldLayoutIdLst>
  <p:hf hdr="0" ftr="0" dt="0"/>
  <p:txStyles>
    <p:titleStyle>
      <a:lvl1pPr algn="ctr" defTabSz="1069975" rtl="0" fontAlgn="base">
        <a:spcBef>
          <a:spcPct val="0"/>
        </a:spcBef>
        <a:spcAft>
          <a:spcPct val="0"/>
        </a:spcAft>
        <a:defRPr sz="5100">
          <a:solidFill>
            <a:schemeClr val="tx2"/>
          </a:solidFill>
          <a:latin typeface="+mj-lt"/>
          <a:ea typeface="+mj-ea"/>
          <a:cs typeface="+mj-cs"/>
        </a:defRPr>
      </a:lvl1pPr>
      <a:lvl2pPr algn="ctr" defTabSz="1069975" rtl="0" fontAlgn="base">
        <a:spcBef>
          <a:spcPct val="0"/>
        </a:spcBef>
        <a:spcAft>
          <a:spcPct val="0"/>
        </a:spcAft>
        <a:defRPr sz="5100">
          <a:solidFill>
            <a:schemeClr val="tx2"/>
          </a:solidFill>
          <a:latin typeface="Arial" charset="0"/>
          <a:cs typeface="Arial" charset="0"/>
        </a:defRPr>
      </a:lvl2pPr>
      <a:lvl3pPr algn="ctr" defTabSz="1069975" rtl="0" fontAlgn="base">
        <a:spcBef>
          <a:spcPct val="0"/>
        </a:spcBef>
        <a:spcAft>
          <a:spcPct val="0"/>
        </a:spcAft>
        <a:defRPr sz="5100">
          <a:solidFill>
            <a:schemeClr val="tx2"/>
          </a:solidFill>
          <a:latin typeface="Arial" charset="0"/>
          <a:cs typeface="Arial" charset="0"/>
        </a:defRPr>
      </a:lvl3pPr>
      <a:lvl4pPr algn="ctr" defTabSz="1069975" rtl="0" fontAlgn="base">
        <a:spcBef>
          <a:spcPct val="0"/>
        </a:spcBef>
        <a:spcAft>
          <a:spcPct val="0"/>
        </a:spcAft>
        <a:defRPr sz="5100">
          <a:solidFill>
            <a:schemeClr val="tx2"/>
          </a:solidFill>
          <a:latin typeface="Arial" charset="0"/>
          <a:cs typeface="Arial" charset="0"/>
        </a:defRPr>
      </a:lvl4pPr>
      <a:lvl5pPr algn="ctr" defTabSz="1069975" rtl="0" fontAlgn="base">
        <a:spcBef>
          <a:spcPct val="0"/>
        </a:spcBef>
        <a:spcAft>
          <a:spcPct val="0"/>
        </a:spcAft>
        <a:defRPr sz="5100">
          <a:solidFill>
            <a:schemeClr val="tx2"/>
          </a:solidFill>
          <a:latin typeface="Arial" charset="0"/>
          <a:cs typeface="Arial" charset="0"/>
        </a:defRPr>
      </a:lvl5pPr>
      <a:lvl6pPr marL="457200" algn="ctr" defTabSz="1069975" rtl="0" fontAlgn="base">
        <a:spcBef>
          <a:spcPct val="0"/>
        </a:spcBef>
        <a:spcAft>
          <a:spcPct val="0"/>
        </a:spcAft>
        <a:defRPr sz="5100">
          <a:solidFill>
            <a:schemeClr val="tx2"/>
          </a:solidFill>
          <a:latin typeface="Arial" charset="0"/>
          <a:cs typeface="Arial" charset="0"/>
        </a:defRPr>
      </a:lvl6pPr>
      <a:lvl7pPr marL="914400" algn="ctr" defTabSz="1069975" rtl="0" fontAlgn="base">
        <a:spcBef>
          <a:spcPct val="0"/>
        </a:spcBef>
        <a:spcAft>
          <a:spcPct val="0"/>
        </a:spcAft>
        <a:defRPr sz="5100">
          <a:solidFill>
            <a:schemeClr val="tx2"/>
          </a:solidFill>
          <a:latin typeface="Arial" charset="0"/>
          <a:cs typeface="Arial" charset="0"/>
        </a:defRPr>
      </a:lvl7pPr>
      <a:lvl8pPr marL="1371600" algn="ctr" defTabSz="1069975" rtl="0" fontAlgn="base">
        <a:spcBef>
          <a:spcPct val="0"/>
        </a:spcBef>
        <a:spcAft>
          <a:spcPct val="0"/>
        </a:spcAft>
        <a:defRPr sz="5100">
          <a:solidFill>
            <a:schemeClr val="tx2"/>
          </a:solidFill>
          <a:latin typeface="Arial" charset="0"/>
          <a:cs typeface="Arial" charset="0"/>
        </a:defRPr>
      </a:lvl8pPr>
      <a:lvl9pPr marL="1828800" algn="ctr" defTabSz="1069975" rtl="0" fontAlgn="base">
        <a:spcBef>
          <a:spcPct val="0"/>
        </a:spcBef>
        <a:spcAft>
          <a:spcPct val="0"/>
        </a:spcAft>
        <a:defRPr sz="5100">
          <a:solidFill>
            <a:schemeClr val="tx2"/>
          </a:solidFill>
          <a:latin typeface="Arial" charset="0"/>
          <a:cs typeface="Arial" charset="0"/>
        </a:defRPr>
      </a:lvl9pPr>
    </p:titleStyle>
    <p:bodyStyle>
      <a:lvl1pPr marL="401638" indent="-401638" algn="l" defTabSz="1069975" rtl="0" fontAlgn="base">
        <a:spcBef>
          <a:spcPct val="20000"/>
        </a:spcBef>
        <a:spcAft>
          <a:spcPct val="0"/>
        </a:spcAft>
        <a:buChar char="•"/>
        <a:defRPr sz="3700">
          <a:solidFill>
            <a:schemeClr val="tx1"/>
          </a:solidFill>
          <a:latin typeface="+mn-lt"/>
          <a:ea typeface="+mn-ea"/>
          <a:cs typeface="+mn-cs"/>
        </a:defRPr>
      </a:lvl1pPr>
      <a:lvl2pPr marL="869950" indent="-334963" algn="l" defTabSz="1069975" rtl="0" fontAlgn="base">
        <a:spcBef>
          <a:spcPct val="20000"/>
        </a:spcBef>
        <a:spcAft>
          <a:spcPct val="0"/>
        </a:spcAft>
        <a:buChar char="–"/>
        <a:defRPr sz="3300">
          <a:solidFill>
            <a:schemeClr val="tx1"/>
          </a:solidFill>
          <a:latin typeface="+mn-lt"/>
          <a:cs typeface="+mn-cs"/>
        </a:defRPr>
      </a:lvl2pPr>
      <a:lvl3pPr marL="1336675" indent="-266700" algn="l" defTabSz="1069975" rtl="0" fontAlgn="base">
        <a:spcBef>
          <a:spcPct val="20000"/>
        </a:spcBef>
        <a:spcAft>
          <a:spcPct val="0"/>
        </a:spcAft>
        <a:buChar char="•"/>
        <a:defRPr sz="2800">
          <a:solidFill>
            <a:schemeClr val="tx1"/>
          </a:solidFill>
          <a:latin typeface="+mn-lt"/>
          <a:cs typeface="+mn-cs"/>
        </a:defRPr>
      </a:lvl3pPr>
      <a:lvl4pPr marL="1871663" indent="-266700" algn="l" defTabSz="1069975" rtl="0" fontAlgn="base">
        <a:spcBef>
          <a:spcPct val="20000"/>
        </a:spcBef>
        <a:spcAft>
          <a:spcPct val="0"/>
        </a:spcAft>
        <a:buChar char="–"/>
        <a:defRPr sz="2300">
          <a:solidFill>
            <a:schemeClr val="tx1"/>
          </a:solidFill>
          <a:latin typeface="+mn-lt"/>
          <a:cs typeface="+mn-cs"/>
        </a:defRPr>
      </a:lvl4pPr>
      <a:lvl5pPr marL="2406650" indent="-266700" algn="l" defTabSz="1069975" rtl="0" fontAlgn="base">
        <a:spcBef>
          <a:spcPct val="20000"/>
        </a:spcBef>
        <a:spcAft>
          <a:spcPct val="0"/>
        </a:spcAft>
        <a:buChar char="»"/>
        <a:defRPr sz="2300">
          <a:solidFill>
            <a:schemeClr val="tx1"/>
          </a:solidFill>
          <a:latin typeface="+mn-lt"/>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10371138" y="6888163"/>
            <a:ext cx="358775" cy="287337"/>
          </a:xfrm>
          <a:prstGeom prst="rect">
            <a:avLst/>
          </a:prstGeom>
          <a:solidFill>
            <a:schemeClr val="bg1"/>
          </a:solidFill>
          <a:ln w="9525">
            <a:noFill/>
            <a:miter lim="800000"/>
            <a:headEnd/>
            <a:tailEnd/>
          </a:ln>
          <a:effectLst/>
        </p:spPr>
        <p:txBody>
          <a:bodyPr wrap="none" anchor="ctr"/>
          <a:lstStyle/>
          <a:p>
            <a:endParaRPr lang="es-ES" sz="1200" dirty="0">
              <a:latin typeface="Century Gothic" panose="020B0502020202020204" pitchFamily="34" charset="0"/>
            </a:endParaRPr>
          </a:p>
        </p:txBody>
      </p:sp>
      <p:pic>
        <p:nvPicPr>
          <p:cNvPr id="1182" name="Picture 158" descr="C:\Users\aaa.TEKIA1\Desktop\cabecera-azu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405" y="72058"/>
            <a:ext cx="11333162" cy="655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userDrawn="1"/>
        </p:nvSpPr>
        <p:spPr bwMode="auto">
          <a:xfrm>
            <a:off x="72405" y="2304306"/>
            <a:ext cx="11333162" cy="758156"/>
          </a:xfrm>
          <a:prstGeom prst="rect">
            <a:avLst/>
          </a:prstGeom>
          <a:noFill/>
          <a:ln w="9525">
            <a:noFill/>
            <a:miter lim="800000"/>
            <a:headEnd/>
            <a:tailEnd/>
          </a:ln>
          <a:effectLst/>
        </p:spPr>
        <p:txBody>
          <a:bodyPr wrap="square">
            <a:spAutoFit/>
          </a:bodyPr>
          <a:lstStyle/>
          <a:p>
            <a:pPr algn="ctr" defTabSz="1069975">
              <a:lnSpc>
                <a:spcPct val="120000"/>
              </a:lnSpc>
              <a:spcBef>
                <a:spcPts val="0"/>
              </a:spcBef>
              <a:buClrTx/>
              <a:buFontTx/>
              <a:buNone/>
            </a:pPr>
            <a:r>
              <a:rPr lang="es-ES" sz="4000" b="1" baseline="0" dirty="0">
                <a:solidFill>
                  <a:srgbClr val="4069A9"/>
                </a:solidFill>
                <a:latin typeface="Century Gothic" panose="020B0502020202020204" pitchFamily="34" charset="0"/>
                <a:ea typeface="Gulim" panose="020B0600000101010101" pitchFamily="34" charset="-127"/>
              </a:rPr>
              <a:t>Gracias por su atención</a:t>
            </a:r>
            <a:endParaRPr lang="es-ES" sz="4000" b="1" kern="1200" dirty="0">
              <a:solidFill>
                <a:srgbClr val="4D4D4D"/>
              </a:solidFill>
              <a:latin typeface="Century Gothic" panose="020B0502020202020204" pitchFamily="34" charset="0"/>
              <a:ea typeface="Gulim" panose="020B0600000101010101" pitchFamily="34" charset="-127"/>
              <a:cs typeface="Arial" charset="0"/>
            </a:endParaRPr>
          </a:p>
        </p:txBody>
      </p:sp>
      <p:sp>
        <p:nvSpPr>
          <p:cNvPr id="8" name="Text Box 3"/>
          <p:cNvSpPr txBox="1">
            <a:spLocks noChangeArrowheads="1"/>
          </p:cNvSpPr>
          <p:nvPr userDrawn="1"/>
        </p:nvSpPr>
        <p:spPr bwMode="auto">
          <a:xfrm>
            <a:off x="6747098" y="3062462"/>
            <a:ext cx="2038275" cy="392864"/>
          </a:xfrm>
          <a:prstGeom prst="rect">
            <a:avLst/>
          </a:prstGeom>
          <a:noFill/>
          <a:ln w="9525">
            <a:noFill/>
            <a:miter lim="800000"/>
            <a:headEnd/>
            <a:tailEnd/>
          </a:ln>
          <a:effectLst/>
        </p:spPr>
        <p:txBody>
          <a:bodyPr wrap="square">
            <a:spAutoFit/>
          </a:bodyPr>
          <a:lstStyle/>
          <a:p>
            <a:pPr algn="r" defTabSz="1069975">
              <a:lnSpc>
                <a:spcPct val="120000"/>
              </a:lnSpc>
              <a:spcBef>
                <a:spcPts val="0"/>
              </a:spcBef>
              <a:buClrTx/>
              <a:buFontTx/>
              <a:buNone/>
            </a:pPr>
            <a:r>
              <a:rPr lang="es-ES" sz="1800" b="0" baseline="0" dirty="0">
                <a:solidFill>
                  <a:schemeClr val="tx1">
                    <a:lumMod val="75000"/>
                    <a:lumOff val="25000"/>
                  </a:schemeClr>
                </a:solidFill>
                <a:latin typeface="Century Gothic" panose="020B0502020202020204" pitchFamily="34" charset="0"/>
                <a:ea typeface="Gulim" panose="020B0600000101010101" pitchFamily="34" charset="-127"/>
              </a:rPr>
              <a:t>www.tekia.es</a:t>
            </a:r>
            <a:endParaRPr lang="es-ES" sz="1800" b="0" kern="1200" dirty="0">
              <a:solidFill>
                <a:schemeClr val="tx1">
                  <a:lumMod val="75000"/>
                  <a:lumOff val="25000"/>
                </a:schemeClr>
              </a:solidFill>
              <a:latin typeface="Century Gothic" panose="020B0502020202020204" pitchFamily="34" charset="0"/>
              <a:ea typeface="Gulim" panose="020B0600000101010101" pitchFamily="34" charset="-127"/>
              <a:cs typeface="Arial" charset="0"/>
            </a:endParaRPr>
          </a:p>
        </p:txBody>
      </p:sp>
    </p:spTree>
    <p:extLst>
      <p:ext uri="{BB962C8B-B14F-4D97-AF65-F5344CB8AC3E}">
        <p14:creationId xmlns:p14="http://schemas.microsoft.com/office/powerpoint/2010/main" val="1829968647"/>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defTabSz="1069975" rtl="0" fontAlgn="base">
        <a:spcBef>
          <a:spcPct val="0"/>
        </a:spcBef>
        <a:spcAft>
          <a:spcPct val="0"/>
        </a:spcAft>
        <a:defRPr sz="5100">
          <a:solidFill>
            <a:schemeClr val="tx2"/>
          </a:solidFill>
          <a:latin typeface="+mj-lt"/>
          <a:ea typeface="+mj-ea"/>
          <a:cs typeface="+mj-cs"/>
        </a:defRPr>
      </a:lvl1pPr>
      <a:lvl2pPr algn="ctr" defTabSz="1069975" rtl="0" fontAlgn="base">
        <a:spcBef>
          <a:spcPct val="0"/>
        </a:spcBef>
        <a:spcAft>
          <a:spcPct val="0"/>
        </a:spcAft>
        <a:defRPr sz="5100">
          <a:solidFill>
            <a:schemeClr val="tx2"/>
          </a:solidFill>
          <a:latin typeface="Arial" charset="0"/>
          <a:cs typeface="Arial" charset="0"/>
        </a:defRPr>
      </a:lvl2pPr>
      <a:lvl3pPr algn="ctr" defTabSz="1069975" rtl="0" fontAlgn="base">
        <a:spcBef>
          <a:spcPct val="0"/>
        </a:spcBef>
        <a:spcAft>
          <a:spcPct val="0"/>
        </a:spcAft>
        <a:defRPr sz="5100">
          <a:solidFill>
            <a:schemeClr val="tx2"/>
          </a:solidFill>
          <a:latin typeface="Arial" charset="0"/>
          <a:cs typeface="Arial" charset="0"/>
        </a:defRPr>
      </a:lvl3pPr>
      <a:lvl4pPr algn="ctr" defTabSz="1069975" rtl="0" fontAlgn="base">
        <a:spcBef>
          <a:spcPct val="0"/>
        </a:spcBef>
        <a:spcAft>
          <a:spcPct val="0"/>
        </a:spcAft>
        <a:defRPr sz="5100">
          <a:solidFill>
            <a:schemeClr val="tx2"/>
          </a:solidFill>
          <a:latin typeface="Arial" charset="0"/>
          <a:cs typeface="Arial" charset="0"/>
        </a:defRPr>
      </a:lvl4pPr>
      <a:lvl5pPr algn="ctr" defTabSz="1069975" rtl="0" fontAlgn="base">
        <a:spcBef>
          <a:spcPct val="0"/>
        </a:spcBef>
        <a:spcAft>
          <a:spcPct val="0"/>
        </a:spcAft>
        <a:defRPr sz="5100">
          <a:solidFill>
            <a:schemeClr val="tx2"/>
          </a:solidFill>
          <a:latin typeface="Arial" charset="0"/>
          <a:cs typeface="Arial" charset="0"/>
        </a:defRPr>
      </a:lvl5pPr>
      <a:lvl6pPr marL="457200" algn="ctr" defTabSz="1069975" rtl="0" fontAlgn="base">
        <a:spcBef>
          <a:spcPct val="0"/>
        </a:spcBef>
        <a:spcAft>
          <a:spcPct val="0"/>
        </a:spcAft>
        <a:defRPr sz="5100">
          <a:solidFill>
            <a:schemeClr val="tx2"/>
          </a:solidFill>
          <a:latin typeface="Arial" charset="0"/>
          <a:cs typeface="Arial" charset="0"/>
        </a:defRPr>
      </a:lvl6pPr>
      <a:lvl7pPr marL="914400" algn="ctr" defTabSz="1069975" rtl="0" fontAlgn="base">
        <a:spcBef>
          <a:spcPct val="0"/>
        </a:spcBef>
        <a:spcAft>
          <a:spcPct val="0"/>
        </a:spcAft>
        <a:defRPr sz="5100">
          <a:solidFill>
            <a:schemeClr val="tx2"/>
          </a:solidFill>
          <a:latin typeface="Arial" charset="0"/>
          <a:cs typeface="Arial" charset="0"/>
        </a:defRPr>
      </a:lvl7pPr>
      <a:lvl8pPr marL="1371600" algn="ctr" defTabSz="1069975" rtl="0" fontAlgn="base">
        <a:spcBef>
          <a:spcPct val="0"/>
        </a:spcBef>
        <a:spcAft>
          <a:spcPct val="0"/>
        </a:spcAft>
        <a:defRPr sz="5100">
          <a:solidFill>
            <a:schemeClr val="tx2"/>
          </a:solidFill>
          <a:latin typeface="Arial" charset="0"/>
          <a:cs typeface="Arial" charset="0"/>
        </a:defRPr>
      </a:lvl8pPr>
      <a:lvl9pPr marL="1828800" algn="ctr" defTabSz="1069975" rtl="0" fontAlgn="base">
        <a:spcBef>
          <a:spcPct val="0"/>
        </a:spcBef>
        <a:spcAft>
          <a:spcPct val="0"/>
        </a:spcAft>
        <a:defRPr sz="5100">
          <a:solidFill>
            <a:schemeClr val="tx2"/>
          </a:solidFill>
          <a:latin typeface="Arial" charset="0"/>
          <a:cs typeface="Arial" charset="0"/>
        </a:defRPr>
      </a:lvl9pPr>
    </p:titleStyle>
    <p:bodyStyle>
      <a:lvl1pPr marL="401638" indent="-401638" algn="l" defTabSz="1069975" rtl="0" fontAlgn="base">
        <a:spcBef>
          <a:spcPct val="20000"/>
        </a:spcBef>
        <a:spcAft>
          <a:spcPct val="0"/>
        </a:spcAft>
        <a:buChar char="•"/>
        <a:defRPr sz="3700">
          <a:solidFill>
            <a:schemeClr val="tx1"/>
          </a:solidFill>
          <a:latin typeface="+mn-lt"/>
          <a:ea typeface="+mn-ea"/>
          <a:cs typeface="+mn-cs"/>
        </a:defRPr>
      </a:lvl1pPr>
      <a:lvl2pPr marL="869950" indent="-334963" algn="l" defTabSz="1069975" rtl="0" fontAlgn="base">
        <a:spcBef>
          <a:spcPct val="20000"/>
        </a:spcBef>
        <a:spcAft>
          <a:spcPct val="0"/>
        </a:spcAft>
        <a:buChar char="–"/>
        <a:defRPr sz="3300">
          <a:solidFill>
            <a:schemeClr val="tx1"/>
          </a:solidFill>
          <a:latin typeface="+mn-lt"/>
          <a:cs typeface="+mn-cs"/>
        </a:defRPr>
      </a:lvl2pPr>
      <a:lvl3pPr marL="1336675" indent="-266700" algn="l" defTabSz="1069975" rtl="0" fontAlgn="base">
        <a:spcBef>
          <a:spcPct val="20000"/>
        </a:spcBef>
        <a:spcAft>
          <a:spcPct val="0"/>
        </a:spcAft>
        <a:buChar char="•"/>
        <a:defRPr sz="2800">
          <a:solidFill>
            <a:schemeClr val="tx1"/>
          </a:solidFill>
          <a:latin typeface="+mn-lt"/>
          <a:cs typeface="+mn-cs"/>
        </a:defRPr>
      </a:lvl3pPr>
      <a:lvl4pPr marL="1871663" indent="-266700" algn="l" defTabSz="1069975" rtl="0" fontAlgn="base">
        <a:spcBef>
          <a:spcPct val="20000"/>
        </a:spcBef>
        <a:spcAft>
          <a:spcPct val="0"/>
        </a:spcAft>
        <a:buChar char="–"/>
        <a:defRPr sz="2300">
          <a:solidFill>
            <a:schemeClr val="tx1"/>
          </a:solidFill>
          <a:latin typeface="+mn-lt"/>
          <a:cs typeface="+mn-cs"/>
        </a:defRPr>
      </a:lvl4pPr>
      <a:lvl5pPr marL="2406650" indent="-266700" algn="l" defTabSz="1069975" rtl="0" fontAlgn="base">
        <a:spcBef>
          <a:spcPct val="20000"/>
        </a:spcBef>
        <a:spcAft>
          <a:spcPct val="0"/>
        </a:spcAft>
        <a:buChar char="»"/>
        <a:defRPr sz="2300">
          <a:solidFill>
            <a:schemeClr val="tx1"/>
          </a:solidFill>
          <a:latin typeface="+mn-lt"/>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98" y="50"/>
            <a:ext cx="11522075" cy="6480720"/>
          </a:xfrm>
          <a:prstGeom prst="rect">
            <a:avLst/>
          </a:prstGeom>
          <a:solidFill>
            <a:srgbClr val="31395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5" name="Group 27"/>
          <p:cNvGrpSpPr>
            <a:grpSpLocks/>
          </p:cNvGrpSpPr>
          <p:nvPr/>
        </p:nvGrpSpPr>
        <p:grpSpPr bwMode="auto">
          <a:xfrm>
            <a:off x="2520677" y="3158137"/>
            <a:ext cx="8568952" cy="1171968"/>
            <a:chOff x="2248" y="5540"/>
            <a:chExt cx="12255" cy="1597"/>
          </a:xfrm>
          <a:solidFill>
            <a:srgbClr val="53607D"/>
          </a:solidFill>
        </p:grpSpPr>
        <p:sp>
          <p:nvSpPr>
            <p:cNvPr id="6" name="Freeform 28"/>
            <p:cNvSpPr>
              <a:spLocks/>
            </p:cNvSpPr>
            <p:nvPr/>
          </p:nvSpPr>
          <p:spPr bwMode="auto">
            <a:xfrm>
              <a:off x="2248" y="5540"/>
              <a:ext cx="2791" cy="1596"/>
            </a:xfrm>
            <a:custGeom>
              <a:avLst/>
              <a:gdLst>
                <a:gd name="T0" fmla="*/ 48 w 898"/>
                <a:gd name="T1" fmla="*/ 0 h 511"/>
                <a:gd name="T2" fmla="*/ 870 w 898"/>
                <a:gd name="T3" fmla="*/ 0 h 511"/>
                <a:gd name="T4" fmla="*/ 883 w 898"/>
                <a:gd name="T5" fmla="*/ 1 h 511"/>
                <a:gd name="T6" fmla="*/ 893 w 898"/>
                <a:gd name="T7" fmla="*/ 6 h 511"/>
                <a:gd name="T8" fmla="*/ 898 w 898"/>
                <a:gd name="T9" fmla="*/ 12 h 511"/>
                <a:gd name="T10" fmla="*/ 896 w 898"/>
                <a:gd name="T11" fmla="*/ 22 h 511"/>
                <a:gd name="T12" fmla="*/ 743 w 898"/>
                <a:gd name="T13" fmla="*/ 495 h 511"/>
                <a:gd name="T14" fmla="*/ 737 w 898"/>
                <a:gd name="T15" fmla="*/ 503 h 511"/>
                <a:gd name="T16" fmla="*/ 726 w 898"/>
                <a:gd name="T17" fmla="*/ 509 h 511"/>
                <a:gd name="T18" fmla="*/ 712 w 898"/>
                <a:gd name="T19" fmla="*/ 511 h 511"/>
                <a:gd name="T20" fmla="*/ 487 w 898"/>
                <a:gd name="T21" fmla="*/ 511 h 511"/>
                <a:gd name="T22" fmla="*/ 468 w 898"/>
                <a:gd name="T23" fmla="*/ 509 h 511"/>
                <a:gd name="T24" fmla="*/ 461 w 898"/>
                <a:gd name="T25" fmla="*/ 506 h 511"/>
                <a:gd name="T26" fmla="*/ 456 w 898"/>
                <a:gd name="T27" fmla="*/ 500 h 511"/>
                <a:gd name="T28" fmla="*/ 452 w 898"/>
                <a:gd name="T29" fmla="*/ 492 h 511"/>
                <a:gd name="T30" fmla="*/ 578 w 898"/>
                <a:gd name="T31" fmla="*/ 112 h 511"/>
                <a:gd name="T32" fmla="*/ 27 w 898"/>
                <a:gd name="T33" fmla="*/ 112 h 511"/>
                <a:gd name="T34" fmla="*/ 16 w 898"/>
                <a:gd name="T35" fmla="*/ 112 h 511"/>
                <a:gd name="T36" fmla="*/ 6 w 898"/>
                <a:gd name="T37" fmla="*/ 109 h 511"/>
                <a:gd name="T38" fmla="*/ 0 w 898"/>
                <a:gd name="T39" fmla="*/ 97 h 511"/>
                <a:gd name="T40" fmla="*/ 0 w 898"/>
                <a:gd name="T41" fmla="*/ 91 h 511"/>
                <a:gd name="T42" fmla="*/ 3 w 898"/>
                <a:gd name="T43" fmla="*/ 82 h 511"/>
                <a:gd name="T44" fmla="*/ 25 w 898"/>
                <a:gd name="T45" fmla="*/ 17 h 511"/>
                <a:gd name="T46" fmla="*/ 31 w 898"/>
                <a:gd name="T47" fmla="*/ 8 h 511"/>
                <a:gd name="T48" fmla="*/ 37 w 898"/>
                <a:gd name="T49" fmla="*/ 3 h 511"/>
                <a:gd name="T50" fmla="*/ 48 w 898"/>
                <a:gd name="T51"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8" h="511">
                  <a:moveTo>
                    <a:pt x="48" y="0"/>
                  </a:moveTo>
                  <a:lnTo>
                    <a:pt x="870" y="0"/>
                  </a:lnTo>
                  <a:lnTo>
                    <a:pt x="883" y="1"/>
                  </a:lnTo>
                  <a:lnTo>
                    <a:pt x="893" y="6"/>
                  </a:lnTo>
                  <a:lnTo>
                    <a:pt x="898" y="12"/>
                  </a:lnTo>
                  <a:lnTo>
                    <a:pt x="896" y="22"/>
                  </a:lnTo>
                  <a:lnTo>
                    <a:pt x="743" y="495"/>
                  </a:lnTo>
                  <a:lnTo>
                    <a:pt x="737" y="503"/>
                  </a:lnTo>
                  <a:lnTo>
                    <a:pt x="726" y="509"/>
                  </a:lnTo>
                  <a:lnTo>
                    <a:pt x="712" y="511"/>
                  </a:lnTo>
                  <a:lnTo>
                    <a:pt x="487" y="511"/>
                  </a:lnTo>
                  <a:lnTo>
                    <a:pt x="468" y="509"/>
                  </a:lnTo>
                  <a:lnTo>
                    <a:pt x="461" y="506"/>
                  </a:lnTo>
                  <a:lnTo>
                    <a:pt x="456" y="500"/>
                  </a:lnTo>
                  <a:lnTo>
                    <a:pt x="452" y="492"/>
                  </a:lnTo>
                  <a:lnTo>
                    <a:pt x="578" y="112"/>
                  </a:lnTo>
                  <a:lnTo>
                    <a:pt x="27" y="112"/>
                  </a:lnTo>
                  <a:lnTo>
                    <a:pt x="16" y="112"/>
                  </a:lnTo>
                  <a:lnTo>
                    <a:pt x="6" y="109"/>
                  </a:lnTo>
                  <a:lnTo>
                    <a:pt x="0" y="97"/>
                  </a:lnTo>
                  <a:lnTo>
                    <a:pt x="0" y="91"/>
                  </a:lnTo>
                  <a:lnTo>
                    <a:pt x="3" y="82"/>
                  </a:lnTo>
                  <a:lnTo>
                    <a:pt x="25" y="17"/>
                  </a:lnTo>
                  <a:lnTo>
                    <a:pt x="31" y="8"/>
                  </a:lnTo>
                  <a:lnTo>
                    <a:pt x="37" y="3"/>
                  </a:lnTo>
                  <a:lnTo>
                    <a:pt x="48"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nvGrpSpPr>
            <p:cNvPr id="7" name="Group 29"/>
            <p:cNvGrpSpPr>
              <a:grpSpLocks/>
            </p:cNvGrpSpPr>
            <p:nvPr/>
          </p:nvGrpSpPr>
          <p:grpSpPr bwMode="auto">
            <a:xfrm>
              <a:off x="4870" y="5540"/>
              <a:ext cx="2679" cy="1596"/>
              <a:chOff x="747" y="145"/>
              <a:chExt cx="753" cy="454"/>
            </a:xfrm>
            <a:grpFill/>
          </p:grpSpPr>
          <p:sp>
            <p:nvSpPr>
              <p:cNvPr id="15" name="Freeform 30"/>
              <p:cNvSpPr>
                <a:spLocks/>
              </p:cNvSpPr>
              <p:nvPr/>
            </p:nvSpPr>
            <p:spPr bwMode="auto">
              <a:xfrm>
                <a:off x="747" y="145"/>
                <a:ext cx="753" cy="454"/>
              </a:xfrm>
              <a:custGeom>
                <a:avLst/>
                <a:gdLst>
                  <a:gd name="T0" fmla="*/ 166 w 753"/>
                  <a:gd name="T1" fmla="*/ 0 h 454"/>
                  <a:gd name="T2" fmla="*/ 741 w 753"/>
                  <a:gd name="T3" fmla="*/ 0 h 454"/>
                  <a:gd name="T4" fmla="*/ 747 w 753"/>
                  <a:gd name="T5" fmla="*/ 2 h 454"/>
                  <a:gd name="T6" fmla="*/ 751 w 753"/>
                  <a:gd name="T7" fmla="*/ 4 h 454"/>
                  <a:gd name="T8" fmla="*/ 752 w 753"/>
                  <a:gd name="T9" fmla="*/ 8 h 454"/>
                  <a:gd name="T10" fmla="*/ 753 w 753"/>
                  <a:gd name="T11" fmla="*/ 13 h 454"/>
                  <a:gd name="T12" fmla="*/ 726 w 753"/>
                  <a:gd name="T13" fmla="*/ 96 h 454"/>
                  <a:gd name="T14" fmla="*/ 722 w 753"/>
                  <a:gd name="T15" fmla="*/ 103 h 454"/>
                  <a:gd name="T16" fmla="*/ 716 w 753"/>
                  <a:gd name="T17" fmla="*/ 107 h 454"/>
                  <a:gd name="T18" fmla="*/ 710 w 753"/>
                  <a:gd name="T19" fmla="*/ 112 h 454"/>
                  <a:gd name="T20" fmla="*/ 361 w 753"/>
                  <a:gd name="T21" fmla="*/ 112 h 454"/>
                  <a:gd name="T22" fmla="*/ 286 w 753"/>
                  <a:gd name="T23" fmla="*/ 343 h 454"/>
                  <a:gd name="T24" fmla="*/ 631 w 753"/>
                  <a:gd name="T25" fmla="*/ 343 h 454"/>
                  <a:gd name="T26" fmla="*/ 636 w 753"/>
                  <a:gd name="T27" fmla="*/ 345 h 454"/>
                  <a:gd name="T28" fmla="*/ 640 w 753"/>
                  <a:gd name="T29" fmla="*/ 348 h 454"/>
                  <a:gd name="T30" fmla="*/ 641 w 753"/>
                  <a:gd name="T31" fmla="*/ 353 h 454"/>
                  <a:gd name="T32" fmla="*/ 641 w 753"/>
                  <a:gd name="T33" fmla="*/ 357 h 454"/>
                  <a:gd name="T34" fmla="*/ 613 w 753"/>
                  <a:gd name="T35" fmla="*/ 441 h 454"/>
                  <a:gd name="T36" fmla="*/ 610 w 753"/>
                  <a:gd name="T37" fmla="*/ 446 h 454"/>
                  <a:gd name="T38" fmla="*/ 603 w 753"/>
                  <a:gd name="T39" fmla="*/ 452 h 454"/>
                  <a:gd name="T40" fmla="*/ 595 w 753"/>
                  <a:gd name="T41" fmla="*/ 454 h 454"/>
                  <a:gd name="T42" fmla="*/ 18 w 753"/>
                  <a:gd name="T43" fmla="*/ 454 h 454"/>
                  <a:gd name="T44" fmla="*/ 7 w 753"/>
                  <a:gd name="T45" fmla="*/ 451 h 454"/>
                  <a:gd name="T46" fmla="*/ 3 w 753"/>
                  <a:gd name="T47" fmla="*/ 446 h 454"/>
                  <a:gd name="T48" fmla="*/ 0 w 753"/>
                  <a:gd name="T49" fmla="*/ 441 h 454"/>
                  <a:gd name="T50" fmla="*/ 0 w 753"/>
                  <a:gd name="T51" fmla="*/ 435 h 454"/>
                  <a:gd name="T52" fmla="*/ 135 w 753"/>
                  <a:gd name="T53" fmla="*/ 20 h 454"/>
                  <a:gd name="T54" fmla="*/ 144 w 753"/>
                  <a:gd name="T55" fmla="*/ 9 h 454"/>
                  <a:gd name="T56" fmla="*/ 158 w 753"/>
                  <a:gd name="T57" fmla="*/ 2 h 454"/>
                  <a:gd name="T58" fmla="*/ 166 w 753"/>
                  <a:gd name="T5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3" h="454">
                    <a:moveTo>
                      <a:pt x="166" y="0"/>
                    </a:moveTo>
                    <a:lnTo>
                      <a:pt x="741" y="0"/>
                    </a:lnTo>
                    <a:lnTo>
                      <a:pt x="747" y="2"/>
                    </a:lnTo>
                    <a:lnTo>
                      <a:pt x="751" y="4"/>
                    </a:lnTo>
                    <a:lnTo>
                      <a:pt x="752" y="8"/>
                    </a:lnTo>
                    <a:lnTo>
                      <a:pt x="753" y="13"/>
                    </a:lnTo>
                    <a:lnTo>
                      <a:pt x="726" y="96"/>
                    </a:lnTo>
                    <a:lnTo>
                      <a:pt x="722" y="103"/>
                    </a:lnTo>
                    <a:lnTo>
                      <a:pt x="716" y="107"/>
                    </a:lnTo>
                    <a:lnTo>
                      <a:pt x="710" y="112"/>
                    </a:lnTo>
                    <a:lnTo>
                      <a:pt x="361" y="112"/>
                    </a:lnTo>
                    <a:lnTo>
                      <a:pt x="286" y="343"/>
                    </a:lnTo>
                    <a:lnTo>
                      <a:pt x="631" y="343"/>
                    </a:lnTo>
                    <a:lnTo>
                      <a:pt x="636" y="345"/>
                    </a:lnTo>
                    <a:lnTo>
                      <a:pt x="640" y="348"/>
                    </a:lnTo>
                    <a:lnTo>
                      <a:pt x="641" y="353"/>
                    </a:lnTo>
                    <a:lnTo>
                      <a:pt x="641" y="357"/>
                    </a:lnTo>
                    <a:lnTo>
                      <a:pt x="613" y="441"/>
                    </a:lnTo>
                    <a:lnTo>
                      <a:pt x="610" y="446"/>
                    </a:lnTo>
                    <a:lnTo>
                      <a:pt x="603" y="452"/>
                    </a:lnTo>
                    <a:lnTo>
                      <a:pt x="595" y="454"/>
                    </a:lnTo>
                    <a:lnTo>
                      <a:pt x="18" y="454"/>
                    </a:lnTo>
                    <a:lnTo>
                      <a:pt x="7" y="451"/>
                    </a:lnTo>
                    <a:lnTo>
                      <a:pt x="3" y="446"/>
                    </a:lnTo>
                    <a:lnTo>
                      <a:pt x="0" y="441"/>
                    </a:lnTo>
                    <a:lnTo>
                      <a:pt x="0" y="435"/>
                    </a:lnTo>
                    <a:lnTo>
                      <a:pt x="135" y="20"/>
                    </a:lnTo>
                    <a:lnTo>
                      <a:pt x="144" y="9"/>
                    </a:lnTo>
                    <a:lnTo>
                      <a:pt x="158" y="2"/>
                    </a:lnTo>
                    <a:lnTo>
                      <a:pt x="166"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6" name="Freeform 31"/>
              <p:cNvSpPr>
                <a:spLocks/>
              </p:cNvSpPr>
              <p:nvPr/>
            </p:nvSpPr>
            <p:spPr bwMode="auto">
              <a:xfrm>
                <a:off x="1089" y="350"/>
                <a:ext cx="273" cy="96"/>
              </a:xfrm>
              <a:custGeom>
                <a:avLst/>
                <a:gdLst>
                  <a:gd name="T0" fmla="*/ 39 w 273"/>
                  <a:gd name="T1" fmla="*/ 0 h 96"/>
                  <a:gd name="T2" fmla="*/ 264 w 273"/>
                  <a:gd name="T3" fmla="*/ 0 h 96"/>
                  <a:gd name="T4" fmla="*/ 270 w 273"/>
                  <a:gd name="T5" fmla="*/ 2 h 96"/>
                  <a:gd name="T6" fmla="*/ 273 w 273"/>
                  <a:gd name="T7" fmla="*/ 6 h 96"/>
                  <a:gd name="T8" fmla="*/ 273 w 273"/>
                  <a:gd name="T9" fmla="*/ 11 h 96"/>
                  <a:gd name="T10" fmla="*/ 272 w 273"/>
                  <a:gd name="T11" fmla="*/ 16 h 96"/>
                  <a:gd name="T12" fmla="*/ 250 w 273"/>
                  <a:gd name="T13" fmla="*/ 84 h 96"/>
                  <a:gd name="T14" fmla="*/ 245 w 273"/>
                  <a:gd name="T15" fmla="*/ 93 h 96"/>
                  <a:gd name="T16" fmla="*/ 238 w 273"/>
                  <a:gd name="T17" fmla="*/ 96 h 96"/>
                  <a:gd name="T18" fmla="*/ 8 w 273"/>
                  <a:gd name="T19" fmla="*/ 96 h 96"/>
                  <a:gd name="T20" fmla="*/ 3 w 273"/>
                  <a:gd name="T21" fmla="*/ 94 h 96"/>
                  <a:gd name="T22" fmla="*/ 0 w 273"/>
                  <a:gd name="T23" fmla="*/ 90 h 96"/>
                  <a:gd name="T24" fmla="*/ 0 w 273"/>
                  <a:gd name="T25" fmla="*/ 85 h 96"/>
                  <a:gd name="T26" fmla="*/ 2 w 273"/>
                  <a:gd name="T27" fmla="*/ 78 h 96"/>
                  <a:gd name="T28" fmla="*/ 23 w 273"/>
                  <a:gd name="T29" fmla="*/ 9 h 96"/>
                  <a:gd name="T30" fmla="*/ 27 w 273"/>
                  <a:gd name="T31" fmla="*/ 4 h 96"/>
                  <a:gd name="T32" fmla="*/ 33 w 273"/>
                  <a:gd name="T33" fmla="*/ 1 h 96"/>
                  <a:gd name="T34" fmla="*/ 39 w 273"/>
                  <a:gd name="T3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 h="96">
                    <a:moveTo>
                      <a:pt x="39" y="0"/>
                    </a:moveTo>
                    <a:lnTo>
                      <a:pt x="264" y="0"/>
                    </a:lnTo>
                    <a:lnTo>
                      <a:pt x="270" y="2"/>
                    </a:lnTo>
                    <a:lnTo>
                      <a:pt x="273" y="6"/>
                    </a:lnTo>
                    <a:lnTo>
                      <a:pt x="273" y="11"/>
                    </a:lnTo>
                    <a:lnTo>
                      <a:pt x="272" y="16"/>
                    </a:lnTo>
                    <a:lnTo>
                      <a:pt x="250" y="84"/>
                    </a:lnTo>
                    <a:lnTo>
                      <a:pt x="245" y="93"/>
                    </a:lnTo>
                    <a:lnTo>
                      <a:pt x="238" y="96"/>
                    </a:lnTo>
                    <a:lnTo>
                      <a:pt x="8" y="96"/>
                    </a:lnTo>
                    <a:lnTo>
                      <a:pt x="3" y="94"/>
                    </a:lnTo>
                    <a:lnTo>
                      <a:pt x="0" y="90"/>
                    </a:lnTo>
                    <a:lnTo>
                      <a:pt x="0" y="85"/>
                    </a:lnTo>
                    <a:lnTo>
                      <a:pt x="2" y="78"/>
                    </a:lnTo>
                    <a:lnTo>
                      <a:pt x="23" y="9"/>
                    </a:lnTo>
                    <a:lnTo>
                      <a:pt x="27" y="4"/>
                    </a:lnTo>
                    <a:lnTo>
                      <a:pt x="33" y="1"/>
                    </a:lnTo>
                    <a:lnTo>
                      <a:pt x="39"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8" name="Group 32"/>
            <p:cNvGrpSpPr>
              <a:grpSpLocks/>
            </p:cNvGrpSpPr>
            <p:nvPr/>
          </p:nvGrpSpPr>
          <p:grpSpPr bwMode="auto">
            <a:xfrm>
              <a:off x="7378" y="5540"/>
              <a:ext cx="2766" cy="1596"/>
              <a:chOff x="1450" y="146"/>
              <a:chExt cx="792" cy="454"/>
            </a:xfrm>
            <a:grpFill/>
          </p:grpSpPr>
          <p:sp>
            <p:nvSpPr>
              <p:cNvPr id="13" name="Freeform 33"/>
              <p:cNvSpPr>
                <a:spLocks/>
              </p:cNvSpPr>
              <p:nvPr/>
            </p:nvSpPr>
            <p:spPr bwMode="auto">
              <a:xfrm>
                <a:off x="1450" y="146"/>
                <a:ext cx="672" cy="454"/>
              </a:xfrm>
              <a:custGeom>
                <a:avLst/>
                <a:gdLst>
                  <a:gd name="T0" fmla="*/ 193 w 672"/>
                  <a:gd name="T1" fmla="*/ 0 h 454"/>
                  <a:gd name="T2" fmla="*/ 386 w 672"/>
                  <a:gd name="T3" fmla="*/ 0 h 454"/>
                  <a:gd name="T4" fmla="*/ 393 w 672"/>
                  <a:gd name="T5" fmla="*/ 3 h 454"/>
                  <a:gd name="T6" fmla="*/ 394 w 672"/>
                  <a:gd name="T7" fmla="*/ 9 h 454"/>
                  <a:gd name="T8" fmla="*/ 334 w 672"/>
                  <a:gd name="T9" fmla="*/ 198 h 454"/>
                  <a:gd name="T10" fmla="*/ 360 w 672"/>
                  <a:gd name="T11" fmla="*/ 200 h 454"/>
                  <a:gd name="T12" fmla="*/ 380 w 672"/>
                  <a:gd name="T13" fmla="*/ 203 h 454"/>
                  <a:gd name="T14" fmla="*/ 396 w 672"/>
                  <a:gd name="T15" fmla="*/ 206 h 454"/>
                  <a:gd name="T16" fmla="*/ 427 w 672"/>
                  <a:gd name="T17" fmla="*/ 212 h 454"/>
                  <a:gd name="T18" fmla="*/ 450 w 672"/>
                  <a:gd name="T19" fmla="*/ 219 h 454"/>
                  <a:gd name="T20" fmla="*/ 478 w 672"/>
                  <a:gd name="T21" fmla="*/ 230 h 454"/>
                  <a:gd name="T22" fmla="*/ 499 w 672"/>
                  <a:gd name="T23" fmla="*/ 240 h 454"/>
                  <a:gd name="T24" fmla="*/ 523 w 672"/>
                  <a:gd name="T25" fmla="*/ 253 h 454"/>
                  <a:gd name="T26" fmla="*/ 549 w 672"/>
                  <a:gd name="T27" fmla="*/ 270 h 454"/>
                  <a:gd name="T28" fmla="*/ 572 w 672"/>
                  <a:gd name="T29" fmla="*/ 289 h 454"/>
                  <a:gd name="T30" fmla="*/ 590 w 672"/>
                  <a:gd name="T31" fmla="*/ 307 h 454"/>
                  <a:gd name="T32" fmla="*/ 608 w 672"/>
                  <a:gd name="T33" fmla="*/ 328 h 454"/>
                  <a:gd name="T34" fmla="*/ 626 w 672"/>
                  <a:gd name="T35" fmla="*/ 350 h 454"/>
                  <a:gd name="T36" fmla="*/ 639 w 672"/>
                  <a:gd name="T37" fmla="*/ 371 h 454"/>
                  <a:gd name="T38" fmla="*/ 650 w 672"/>
                  <a:gd name="T39" fmla="*/ 391 h 454"/>
                  <a:gd name="T40" fmla="*/ 660 w 672"/>
                  <a:gd name="T41" fmla="*/ 410 h 454"/>
                  <a:gd name="T42" fmla="*/ 672 w 672"/>
                  <a:gd name="T43" fmla="*/ 436 h 454"/>
                  <a:gd name="T44" fmla="*/ 672 w 672"/>
                  <a:gd name="T45" fmla="*/ 442 h 454"/>
                  <a:gd name="T46" fmla="*/ 669 w 672"/>
                  <a:gd name="T47" fmla="*/ 449 h 454"/>
                  <a:gd name="T48" fmla="*/ 660 w 672"/>
                  <a:gd name="T49" fmla="*/ 454 h 454"/>
                  <a:gd name="T50" fmla="*/ 472 w 672"/>
                  <a:gd name="T51" fmla="*/ 454 h 454"/>
                  <a:gd name="T52" fmla="*/ 463 w 672"/>
                  <a:gd name="T53" fmla="*/ 443 h 454"/>
                  <a:gd name="T54" fmla="*/ 449 w 672"/>
                  <a:gd name="T55" fmla="*/ 422 h 454"/>
                  <a:gd name="T56" fmla="*/ 435 w 672"/>
                  <a:gd name="T57" fmla="*/ 406 h 454"/>
                  <a:gd name="T58" fmla="*/ 420 w 672"/>
                  <a:gd name="T59" fmla="*/ 393 h 454"/>
                  <a:gd name="T60" fmla="*/ 403 w 672"/>
                  <a:gd name="T61" fmla="*/ 380 h 454"/>
                  <a:gd name="T62" fmla="*/ 380 w 672"/>
                  <a:gd name="T63" fmla="*/ 367 h 454"/>
                  <a:gd name="T64" fmla="*/ 359 w 672"/>
                  <a:gd name="T65" fmla="*/ 360 h 454"/>
                  <a:gd name="T66" fmla="*/ 343 w 672"/>
                  <a:gd name="T67" fmla="*/ 356 h 454"/>
                  <a:gd name="T68" fmla="*/ 326 w 672"/>
                  <a:gd name="T69" fmla="*/ 353 h 454"/>
                  <a:gd name="T70" fmla="*/ 312 w 672"/>
                  <a:gd name="T71" fmla="*/ 352 h 454"/>
                  <a:gd name="T72" fmla="*/ 293 w 672"/>
                  <a:gd name="T73" fmla="*/ 351 h 454"/>
                  <a:gd name="T74" fmla="*/ 286 w 672"/>
                  <a:gd name="T75" fmla="*/ 352 h 454"/>
                  <a:gd name="T76" fmla="*/ 255 w 672"/>
                  <a:gd name="T77" fmla="*/ 440 h 454"/>
                  <a:gd name="T78" fmla="*/ 250 w 672"/>
                  <a:gd name="T79" fmla="*/ 446 h 454"/>
                  <a:gd name="T80" fmla="*/ 242 w 672"/>
                  <a:gd name="T81" fmla="*/ 450 h 454"/>
                  <a:gd name="T82" fmla="*/ 229 w 672"/>
                  <a:gd name="T83" fmla="*/ 454 h 454"/>
                  <a:gd name="T84" fmla="*/ 19 w 672"/>
                  <a:gd name="T85" fmla="*/ 453 h 454"/>
                  <a:gd name="T86" fmla="*/ 7 w 672"/>
                  <a:gd name="T87" fmla="*/ 450 h 454"/>
                  <a:gd name="T88" fmla="*/ 2 w 672"/>
                  <a:gd name="T89" fmla="*/ 445 h 454"/>
                  <a:gd name="T90" fmla="*/ 0 w 672"/>
                  <a:gd name="T91" fmla="*/ 438 h 454"/>
                  <a:gd name="T92" fmla="*/ 132 w 672"/>
                  <a:gd name="T93" fmla="*/ 41 h 454"/>
                  <a:gd name="T94" fmla="*/ 143 w 672"/>
                  <a:gd name="T95" fmla="*/ 22 h 454"/>
                  <a:gd name="T96" fmla="*/ 154 w 672"/>
                  <a:gd name="T97" fmla="*/ 11 h 454"/>
                  <a:gd name="T98" fmla="*/ 168 w 672"/>
                  <a:gd name="T99" fmla="*/ 4 h 454"/>
                  <a:gd name="T100" fmla="*/ 180 w 672"/>
                  <a:gd name="T101" fmla="*/ 1 h 454"/>
                  <a:gd name="T102" fmla="*/ 193 w 672"/>
                  <a:gd name="T103"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2" h="454">
                    <a:moveTo>
                      <a:pt x="193" y="0"/>
                    </a:moveTo>
                    <a:lnTo>
                      <a:pt x="386" y="0"/>
                    </a:lnTo>
                    <a:lnTo>
                      <a:pt x="393" y="3"/>
                    </a:lnTo>
                    <a:lnTo>
                      <a:pt x="394" y="9"/>
                    </a:lnTo>
                    <a:lnTo>
                      <a:pt x="334" y="198"/>
                    </a:lnTo>
                    <a:lnTo>
                      <a:pt x="360" y="200"/>
                    </a:lnTo>
                    <a:lnTo>
                      <a:pt x="380" y="203"/>
                    </a:lnTo>
                    <a:lnTo>
                      <a:pt x="396" y="206"/>
                    </a:lnTo>
                    <a:lnTo>
                      <a:pt x="427" y="212"/>
                    </a:lnTo>
                    <a:lnTo>
                      <a:pt x="450" y="219"/>
                    </a:lnTo>
                    <a:lnTo>
                      <a:pt x="478" y="230"/>
                    </a:lnTo>
                    <a:lnTo>
                      <a:pt x="499" y="240"/>
                    </a:lnTo>
                    <a:lnTo>
                      <a:pt x="523" y="253"/>
                    </a:lnTo>
                    <a:lnTo>
                      <a:pt x="549" y="270"/>
                    </a:lnTo>
                    <a:lnTo>
                      <a:pt x="572" y="289"/>
                    </a:lnTo>
                    <a:lnTo>
                      <a:pt x="590" y="307"/>
                    </a:lnTo>
                    <a:lnTo>
                      <a:pt x="608" y="328"/>
                    </a:lnTo>
                    <a:lnTo>
                      <a:pt x="626" y="350"/>
                    </a:lnTo>
                    <a:lnTo>
                      <a:pt x="639" y="371"/>
                    </a:lnTo>
                    <a:lnTo>
                      <a:pt x="650" y="391"/>
                    </a:lnTo>
                    <a:lnTo>
                      <a:pt x="660" y="410"/>
                    </a:lnTo>
                    <a:lnTo>
                      <a:pt x="672" y="436"/>
                    </a:lnTo>
                    <a:lnTo>
                      <a:pt x="672" y="442"/>
                    </a:lnTo>
                    <a:lnTo>
                      <a:pt x="669" y="449"/>
                    </a:lnTo>
                    <a:lnTo>
                      <a:pt x="660" y="454"/>
                    </a:lnTo>
                    <a:lnTo>
                      <a:pt x="472" y="454"/>
                    </a:lnTo>
                    <a:lnTo>
                      <a:pt x="463" y="443"/>
                    </a:lnTo>
                    <a:lnTo>
                      <a:pt x="449" y="422"/>
                    </a:lnTo>
                    <a:lnTo>
                      <a:pt x="435" y="406"/>
                    </a:lnTo>
                    <a:lnTo>
                      <a:pt x="420" y="393"/>
                    </a:lnTo>
                    <a:lnTo>
                      <a:pt x="403" y="380"/>
                    </a:lnTo>
                    <a:lnTo>
                      <a:pt x="380" y="367"/>
                    </a:lnTo>
                    <a:lnTo>
                      <a:pt x="359" y="360"/>
                    </a:lnTo>
                    <a:lnTo>
                      <a:pt x="343" y="356"/>
                    </a:lnTo>
                    <a:lnTo>
                      <a:pt x="326" y="353"/>
                    </a:lnTo>
                    <a:lnTo>
                      <a:pt x="312" y="352"/>
                    </a:lnTo>
                    <a:lnTo>
                      <a:pt x="293" y="351"/>
                    </a:lnTo>
                    <a:lnTo>
                      <a:pt x="286" y="352"/>
                    </a:lnTo>
                    <a:lnTo>
                      <a:pt x="255" y="440"/>
                    </a:lnTo>
                    <a:lnTo>
                      <a:pt x="250" y="446"/>
                    </a:lnTo>
                    <a:lnTo>
                      <a:pt x="242" y="450"/>
                    </a:lnTo>
                    <a:lnTo>
                      <a:pt x="229" y="454"/>
                    </a:lnTo>
                    <a:cubicBezTo>
                      <a:pt x="20" y="454"/>
                      <a:pt x="56" y="454"/>
                      <a:pt x="19" y="453"/>
                    </a:cubicBezTo>
                    <a:lnTo>
                      <a:pt x="7" y="450"/>
                    </a:lnTo>
                    <a:lnTo>
                      <a:pt x="2" y="445"/>
                    </a:lnTo>
                    <a:lnTo>
                      <a:pt x="0" y="438"/>
                    </a:lnTo>
                    <a:lnTo>
                      <a:pt x="132" y="41"/>
                    </a:lnTo>
                    <a:lnTo>
                      <a:pt x="143" y="22"/>
                    </a:lnTo>
                    <a:lnTo>
                      <a:pt x="154" y="11"/>
                    </a:lnTo>
                    <a:lnTo>
                      <a:pt x="168" y="4"/>
                    </a:lnTo>
                    <a:lnTo>
                      <a:pt x="180" y="1"/>
                    </a:lnTo>
                    <a:lnTo>
                      <a:pt x="193"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4" name="Freeform 34"/>
              <p:cNvSpPr>
                <a:spLocks/>
              </p:cNvSpPr>
              <p:nvPr/>
            </p:nvSpPr>
            <p:spPr bwMode="auto">
              <a:xfrm>
                <a:off x="1841" y="146"/>
                <a:ext cx="401" cy="207"/>
              </a:xfrm>
              <a:custGeom>
                <a:avLst/>
                <a:gdLst>
                  <a:gd name="T0" fmla="*/ 108 w 401"/>
                  <a:gd name="T1" fmla="*/ 0 h 207"/>
                  <a:gd name="T2" fmla="*/ 387 w 401"/>
                  <a:gd name="T3" fmla="*/ 0 h 207"/>
                  <a:gd name="T4" fmla="*/ 395 w 401"/>
                  <a:gd name="T5" fmla="*/ 1 h 207"/>
                  <a:gd name="T6" fmla="*/ 399 w 401"/>
                  <a:gd name="T7" fmla="*/ 4 h 207"/>
                  <a:gd name="T8" fmla="*/ 401 w 401"/>
                  <a:gd name="T9" fmla="*/ 7 h 207"/>
                  <a:gd name="T10" fmla="*/ 392 w 401"/>
                  <a:gd name="T11" fmla="*/ 34 h 207"/>
                  <a:gd name="T12" fmla="*/ 389 w 401"/>
                  <a:gd name="T13" fmla="*/ 36 h 207"/>
                  <a:gd name="T14" fmla="*/ 31 w 401"/>
                  <a:gd name="T15" fmla="*/ 203 h 207"/>
                  <a:gd name="T16" fmla="*/ 18 w 401"/>
                  <a:gd name="T17" fmla="*/ 207 h 207"/>
                  <a:gd name="T18" fmla="*/ 7 w 401"/>
                  <a:gd name="T19" fmla="*/ 206 h 207"/>
                  <a:gd name="T20" fmla="*/ 1 w 401"/>
                  <a:gd name="T21" fmla="*/ 201 h 207"/>
                  <a:gd name="T22" fmla="*/ 0 w 401"/>
                  <a:gd name="T23" fmla="*/ 195 h 207"/>
                  <a:gd name="T24" fmla="*/ 3 w 401"/>
                  <a:gd name="T25" fmla="*/ 186 h 207"/>
                  <a:gd name="T26" fmla="*/ 54 w 401"/>
                  <a:gd name="T27" fmla="*/ 33 h 207"/>
                  <a:gd name="T28" fmla="*/ 62 w 401"/>
                  <a:gd name="T29" fmla="*/ 23 h 207"/>
                  <a:gd name="T30" fmla="*/ 69 w 401"/>
                  <a:gd name="T31" fmla="*/ 14 h 207"/>
                  <a:gd name="T32" fmla="*/ 82 w 401"/>
                  <a:gd name="T33" fmla="*/ 6 h 207"/>
                  <a:gd name="T34" fmla="*/ 93 w 401"/>
                  <a:gd name="T35" fmla="*/ 3 h 207"/>
                  <a:gd name="T36" fmla="*/ 102 w 401"/>
                  <a:gd name="T37" fmla="*/ 1 h 207"/>
                  <a:gd name="T38" fmla="*/ 108 w 401"/>
                  <a:gd name="T3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207">
                    <a:moveTo>
                      <a:pt x="108" y="0"/>
                    </a:moveTo>
                    <a:lnTo>
                      <a:pt x="387" y="0"/>
                    </a:lnTo>
                    <a:lnTo>
                      <a:pt x="395" y="1"/>
                    </a:lnTo>
                    <a:lnTo>
                      <a:pt x="399" y="4"/>
                    </a:lnTo>
                    <a:lnTo>
                      <a:pt x="401" y="7"/>
                    </a:lnTo>
                    <a:lnTo>
                      <a:pt x="392" y="34"/>
                    </a:lnTo>
                    <a:lnTo>
                      <a:pt x="389" y="36"/>
                    </a:lnTo>
                    <a:lnTo>
                      <a:pt x="31" y="203"/>
                    </a:lnTo>
                    <a:lnTo>
                      <a:pt x="18" y="207"/>
                    </a:lnTo>
                    <a:lnTo>
                      <a:pt x="7" y="206"/>
                    </a:lnTo>
                    <a:lnTo>
                      <a:pt x="1" y="201"/>
                    </a:lnTo>
                    <a:lnTo>
                      <a:pt x="0" y="195"/>
                    </a:lnTo>
                    <a:lnTo>
                      <a:pt x="3" y="186"/>
                    </a:lnTo>
                    <a:lnTo>
                      <a:pt x="54" y="33"/>
                    </a:lnTo>
                    <a:lnTo>
                      <a:pt x="62" y="23"/>
                    </a:lnTo>
                    <a:lnTo>
                      <a:pt x="69" y="14"/>
                    </a:lnTo>
                    <a:lnTo>
                      <a:pt x="82" y="6"/>
                    </a:lnTo>
                    <a:lnTo>
                      <a:pt x="93" y="3"/>
                    </a:lnTo>
                    <a:lnTo>
                      <a:pt x="102" y="1"/>
                    </a:lnTo>
                    <a:lnTo>
                      <a:pt x="108" y="0"/>
                    </a:lnTo>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9" name="Group 35"/>
            <p:cNvGrpSpPr>
              <a:grpSpLocks/>
            </p:cNvGrpSpPr>
            <p:nvPr/>
          </p:nvGrpSpPr>
          <p:grpSpPr bwMode="auto">
            <a:xfrm>
              <a:off x="10057" y="5540"/>
              <a:ext cx="1353" cy="1596"/>
              <a:chOff x="2211" y="30"/>
              <a:chExt cx="387" cy="455"/>
            </a:xfrm>
            <a:grpFill/>
          </p:grpSpPr>
          <p:sp>
            <p:nvSpPr>
              <p:cNvPr id="11" name="Freeform 36"/>
              <p:cNvSpPr>
                <a:spLocks/>
              </p:cNvSpPr>
              <p:nvPr/>
            </p:nvSpPr>
            <p:spPr bwMode="auto">
              <a:xfrm>
                <a:off x="2211" y="172"/>
                <a:ext cx="340" cy="313"/>
              </a:xfrm>
              <a:custGeom>
                <a:avLst/>
                <a:gdLst>
                  <a:gd name="T0" fmla="*/ 119 w 340"/>
                  <a:gd name="T1" fmla="*/ 0 h 313"/>
                  <a:gd name="T2" fmla="*/ 318 w 340"/>
                  <a:gd name="T3" fmla="*/ 0 h 313"/>
                  <a:gd name="T4" fmla="*/ 331 w 340"/>
                  <a:gd name="T5" fmla="*/ 2 h 313"/>
                  <a:gd name="T6" fmla="*/ 338 w 340"/>
                  <a:gd name="T7" fmla="*/ 7 h 313"/>
                  <a:gd name="T8" fmla="*/ 340 w 340"/>
                  <a:gd name="T9" fmla="*/ 14 h 313"/>
                  <a:gd name="T10" fmla="*/ 247 w 340"/>
                  <a:gd name="T11" fmla="*/ 301 h 313"/>
                  <a:gd name="T12" fmla="*/ 240 w 340"/>
                  <a:gd name="T13" fmla="*/ 308 h 313"/>
                  <a:gd name="T14" fmla="*/ 232 w 340"/>
                  <a:gd name="T15" fmla="*/ 312 h 313"/>
                  <a:gd name="T16" fmla="*/ 218 w 340"/>
                  <a:gd name="T17" fmla="*/ 313 h 313"/>
                  <a:gd name="T18" fmla="*/ 21 w 340"/>
                  <a:gd name="T19" fmla="*/ 313 h 313"/>
                  <a:gd name="T20" fmla="*/ 8 w 340"/>
                  <a:gd name="T21" fmla="*/ 311 h 313"/>
                  <a:gd name="T22" fmla="*/ 2 w 340"/>
                  <a:gd name="T23" fmla="*/ 307 h 313"/>
                  <a:gd name="T24" fmla="*/ 0 w 340"/>
                  <a:gd name="T25" fmla="*/ 300 h 313"/>
                  <a:gd name="T26" fmla="*/ 3 w 340"/>
                  <a:gd name="T27" fmla="*/ 291 h 313"/>
                  <a:gd name="T28" fmla="*/ 94 w 340"/>
                  <a:gd name="T29" fmla="*/ 12 h 313"/>
                  <a:gd name="T30" fmla="*/ 101 w 340"/>
                  <a:gd name="T31" fmla="*/ 4 h 313"/>
                  <a:gd name="T32" fmla="*/ 110 w 340"/>
                  <a:gd name="T33" fmla="*/ 1 h 313"/>
                  <a:gd name="T34" fmla="*/ 119 w 340"/>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313">
                    <a:moveTo>
                      <a:pt x="119" y="0"/>
                    </a:moveTo>
                    <a:lnTo>
                      <a:pt x="318" y="0"/>
                    </a:lnTo>
                    <a:lnTo>
                      <a:pt x="331" y="2"/>
                    </a:lnTo>
                    <a:lnTo>
                      <a:pt x="338" y="7"/>
                    </a:lnTo>
                    <a:lnTo>
                      <a:pt x="340" y="14"/>
                    </a:lnTo>
                    <a:lnTo>
                      <a:pt x="247" y="301"/>
                    </a:lnTo>
                    <a:lnTo>
                      <a:pt x="240" y="308"/>
                    </a:lnTo>
                    <a:lnTo>
                      <a:pt x="232" y="312"/>
                    </a:lnTo>
                    <a:lnTo>
                      <a:pt x="218" y="313"/>
                    </a:lnTo>
                    <a:lnTo>
                      <a:pt x="21" y="313"/>
                    </a:lnTo>
                    <a:lnTo>
                      <a:pt x="8" y="311"/>
                    </a:lnTo>
                    <a:lnTo>
                      <a:pt x="2" y="307"/>
                    </a:lnTo>
                    <a:lnTo>
                      <a:pt x="0" y="300"/>
                    </a:lnTo>
                    <a:lnTo>
                      <a:pt x="3" y="291"/>
                    </a:lnTo>
                    <a:lnTo>
                      <a:pt x="94" y="12"/>
                    </a:lnTo>
                    <a:lnTo>
                      <a:pt x="101" y="4"/>
                    </a:lnTo>
                    <a:lnTo>
                      <a:pt x="110" y="1"/>
                    </a:lnTo>
                    <a:lnTo>
                      <a:pt x="119"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2" name="Freeform 37"/>
              <p:cNvSpPr>
                <a:spLocks/>
              </p:cNvSpPr>
              <p:nvPr/>
            </p:nvSpPr>
            <p:spPr bwMode="auto">
              <a:xfrm>
                <a:off x="2327" y="30"/>
                <a:ext cx="271" cy="105"/>
              </a:xfrm>
              <a:custGeom>
                <a:avLst/>
                <a:gdLst>
                  <a:gd name="T0" fmla="*/ 50 w 271"/>
                  <a:gd name="T1" fmla="*/ 0 h 105"/>
                  <a:gd name="T2" fmla="*/ 249 w 271"/>
                  <a:gd name="T3" fmla="*/ 0 h 105"/>
                  <a:gd name="T4" fmla="*/ 262 w 271"/>
                  <a:gd name="T5" fmla="*/ 2 h 105"/>
                  <a:gd name="T6" fmla="*/ 269 w 271"/>
                  <a:gd name="T7" fmla="*/ 6 h 105"/>
                  <a:gd name="T8" fmla="*/ 271 w 271"/>
                  <a:gd name="T9" fmla="*/ 14 h 105"/>
                  <a:gd name="T10" fmla="*/ 245 w 271"/>
                  <a:gd name="T11" fmla="*/ 90 h 105"/>
                  <a:gd name="T12" fmla="*/ 238 w 271"/>
                  <a:gd name="T13" fmla="*/ 98 h 105"/>
                  <a:gd name="T14" fmla="*/ 229 w 271"/>
                  <a:gd name="T15" fmla="*/ 103 h 105"/>
                  <a:gd name="T16" fmla="*/ 215 w 271"/>
                  <a:gd name="T17" fmla="*/ 105 h 105"/>
                  <a:gd name="T18" fmla="*/ 27 w 271"/>
                  <a:gd name="T19" fmla="*/ 105 h 105"/>
                  <a:gd name="T20" fmla="*/ 12 w 271"/>
                  <a:gd name="T21" fmla="*/ 104 h 105"/>
                  <a:gd name="T22" fmla="*/ 4 w 271"/>
                  <a:gd name="T23" fmla="*/ 100 h 105"/>
                  <a:gd name="T24" fmla="*/ 0 w 271"/>
                  <a:gd name="T25" fmla="*/ 92 h 105"/>
                  <a:gd name="T26" fmla="*/ 0 w 271"/>
                  <a:gd name="T27" fmla="*/ 84 h 105"/>
                  <a:gd name="T28" fmla="*/ 25 w 271"/>
                  <a:gd name="T29" fmla="*/ 12 h 105"/>
                  <a:gd name="T30" fmla="*/ 32 w 271"/>
                  <a:gd name="T31" fmla="*/ 4 h 105"/>
                  <a:gd name="T32" fmla="*/ 41 w 271"/>
                  <a:gd name="T33" fmla="*/ 1 h 105"/>
                  <a:gd name="T34" fmla="*/ 50 w 271"/>
                  <a:gd name="T3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105">
                    <a:moveTo>
                      <a:pt x="50" y="0"/>
                    </a:moveTo>
                    <a:lnTo>
                      <a:pt x="249" y="0"/>
                    </a:lnTo>
                    <a:lnTo>
                      <a:pt x="262" y="2"/>
                    </a:lnTo>
                    <a:lnTo>
                      <a:pt x="269" y="6"/>
                    </a:lnTo>
                    <a:lnTo>
                      <a:pt x="271" y="14"/>
                    </a:lnTo>
                    <a:lnTo>
                      <a:pt x="245" y="90"/>
                    </a:lnTo>
                    <a:lnTo>
                      <a:pt x="238" y="98"/>
                    </a:lnTo>
                    <a:lnTo>
                      <a:pt x="229" y="103"/>
                    </a:lnTo>
                    <a:lnTo>
                      <a:pt x="215" y="105"/>
                    </a:lnTo>
                    <a:lnTo>
                      <a:pt x="27" y="105"/>
                    </a:lnTo>
                    <a:lnTo>
                      <a:pt x="12" y="104"/>
                    </a:lnTo>
                    <a:lnTo>
                      <a:pt x="4" y="100"/>
                    </a:lnTo>
                    <a:lnTo>
                      <a:pt x="0" y="92"/>
                    </a:lnTo>
                    <a:lnTo>
                      <a:pt x="0" y="84"/>
                    </a:lnTo>
                    <a:lnTo>
                      <a:pt x="25" y="12"/>
                    </a:lnTo>
                    <a:lnTo>
                      <a:pt x="32" y="4"/>
                    </a:lnTo>
                    <a:lnTo>
                      <a:pt x="41" y="1"/>
                    </a:lnTo>
                    <a:lnTo>
                      <a:pt x="50"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10" name="Freeform 38"/>
            <p:cNvSpPr>
              <a:spLocks/>
            </p:cNvSpPr>
            <p:nvPr/>
          </p:nvSpPr>
          <p:spPr bwMode="auto">
            <a:xfrm>
              <a:off x="11241" y="5540"/>
              <a:ext cx="3262" cy="1597"/>
            </a:xfrm>
            <a:custGeom>
              <a:avLst/>
              <a:gdLst>
                <a:gd name="T0" fmla="*/ 219 w 925"/>
                <a:gd name="T1" fmla="*/ 0 h 453"/>
                <a:gd name="T2" fmla="*/ 368 w 925"/>
                <a:gd name="T3" fmla="*/ 0 h 453"/>
                <a:gd name="T4" fmla="*/ 382 w 925"/>
                <a:gd name="T5" fmla="*/ 2 h 453"/>
                <a:gd name="T6" fmla="*/ 399 w 925"/>
                <a:gd name="T7" fmla="*/ 7 h 453"/>
                <a:gd name="T8" fmla="*/ 413 w 925"/>
                <a:gd name="T9" fmla="*/ 13 h 453"/>
                <a:gd name="T10" fmla="*/ 425 w 925"/>
                <a:gd name="T11" fmla="*/ 21 h 453"/>
                <a:gd name="T12" fmla="*/ 921 w 925"/>
                <a:gd name="T13" fmla="*/ 442 h 453"/>
                <a:gd name="T14" fmla="*/ 925 w 925"/>
                <a:gd name="T15" fmla="*/ 447 h 453"/>
                <a:gd name="T16" fmla="*/ 923 w 925"/>
                <a:gd name="T17" fmla="*/ 452 h 453"/>
                <a:gd name="T18" fmla="*/ 914 w 925"/>
                <a:gd name="T19" fmla="*/ 453 h 453"/>
                <a:gd name="T20" fmla="*/ 676 w 925"/>
                <a:gd name="T21" fmla="*/ 453 h 453"/>
                <a:gd name="T22" fmla="*/ 667 w 925"/>
                <a:gd name="T23" fmla="*/ 451 h 453"/>
                <a:gd name="T24" fmla="*/ 613 w 925"/>
                <a:gd name="T25" fmla="*/ 404 h 453"/>
                <a:gd name="T26" fmla="*/ 327 w 925"/>
                <a:gd name="T27" fmla="*/ 404 h 453"/>
                <a:gd name="T28" fmla="*/ 319 w 925"/>
                <a:gd name="T29" fmla="*/ 402 h 453"/>
                <a:gd name="T30" fmla="*/ 318 w 925"/>
                <a:gd name="T31" fmla="*/ 395 h 453"/>
                <a:gd name="T32" fmla="*/ 320 w 925"/>
                <a:gd name="T33" fmla="*/ 387 h 453"/>
                <a:gd name="T34" fmla="*/ 346 w 925"/>
                <a:gd name="T35" fmla="*/ 302 h 453"/>
                <a:gd name="T36" fmla="*/ 351 w 925"/>
                <a:gd name="T37" fmla="*/ 296 h 453"/>
                <a:gd name="T38" fmla="*/ 357 w 925"/>
                <a:gd name="T39" fmla="*/ 294 h 453"/>
                <a:gd name="T40" fmla="*/ 367 w 925"/>
                <a:gd name="T41" fmla="*/ 294 h 453"/>
                <a:gd name="T42" fmla="*/ 480 w 925"/>
                <a:gd name="T43" fmla="*/ 294 h 453"/>
                <a:gd name="T44" fmla="*/ 332 w 925"/>
                <a:gd name="T45" fmla="*/ 166 h 453"/>
                <a:gd name="T46" fmla="*/ 246 w 925"/>
                <a:gd name="T47" fmla="*/ 437 h 453"/>
                <a:gd name="T48" fmla="*/ 240 w 925"/>
                <a:gd name="T49" fmla="*/ 446 h 453"/>
                <a:gd name="T50" fmla="*/ 229 w 925"/>
                <a:gd name="T51" fmla="*/ 451 h 453"/>
                <a:gd name="T52" fmla="*/ 212 w 925"/>
                <a:gd name="T53" fmla="*/ 453 h 453"/>
                <a:gd name="T54" fmla="*/ 20 w 925"/>
                <a:gd name="T55" fmla="*/ 453 h 453"/>
                <a:gd name="T56" fmla="*/ 7 w 925"/>
                <a:gd name="T57" fmla="*/ 450 h 453"/>
                <a:gd name="T58" fmla="*/ 1 w 925"/>
                <a:gd name="T59" fmla="*/ 444 h 453"/>
                <a:gd name="T60" fmla="*/ 0 w 925"/>
                <a:gd name="T61" fmla="*/ 435 h 453"/>
                <a:gd name="T62" fmla="*/ 110 w 925"/>
                <a:gd name="T63" fmla="*/ 96 h 453"/>
                <a:gd name="T64" fmla="*/ 128 w 925"/>
                <a:gd name="T65" fmla="*/ 53 h 453"/>
                <a:gd name="T66" fmla="*/ 154 w 925"/>
                <a:gd name="T67" fmla="*/ 23 h 453"/>
                <a:gd name="T68" fmla="*/ 189 w 925"/>
                <a:gd name="T69" fmla="*/ 6 h 453"/>
                <a:gd name="T70" fmla="*/ 219 w 925"/>
                <a:gd name="T7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5" h="453">
                  <a:moveTo>
                    <a:pt x="219" y="0"/>
                  </a:moveTo>
                  <a:lnTo>
                    <a:pt x="368" y="0"/>
                  </a:lnTo>
                  <a:lnTo>
                    <a:pt x="382" y="2"/>
                  </a:lnTo>
                  <a:lnTo>
                    <a:pt x="399" y="7"/>
                  </a:lnTo>
                  <a:lnTo>
                    <a:pt x="413" y="13"/>
                  </a:lnTo>
                  <a:lnTo>
                    <a:pt x="425" y="21"/>
                  </a:lnTo>
                  <a:lnTo>
                    <a:pt x="921" y="442"/>
                  </a:lnTo>
                  <a:lnTo>
                    <a:pt x="925" y="447"/>
                  </a:lnTo>
                  <a:lnTo>
                    <a:pt x="923" y="452"/>
                  </a:lnTo>
                  <a:lnTo>
                    <a:pt x="914" y="453"/>
                  </a:lnTo>
                  <a:lnTo>
                    <a:pt x="676" y="453"/>
                  </a:lnTo>
                  <a:lnTo>
                    <a:pt x="667" y="451"/>
                  </a:lnTo>
                  <a:lnTo>
                    <a:pt x="613" y="404"/>
                  </a:lnTo>
                  <a:lnTo>
                    <a:pt x="327" y="404"/>
                  </a:lnTo>
                  <a:lnTo>
                    <a:pt x="319" y="402"/>
                  </a:lnTo>
                  <a:lnTo>
                    <a:pt x="318" y="395"/>
                  </a:lnTo>
                  <a:lnTo>
                    <a:pt x="320" y="387"/>
                  </a:lnTo>
                  <a:lnTo>
                    <a:pt x="346" y="302"/>
                  </a:lnTo>
                  <a:lnTo>
                    <a:pt x="351" y="296"/>
                  </a:lnTo>
                  <a:lnTo>
                    <a:pt x="357" y="294"/>
                  </a:lnTo>
                  <a:lnTo>
                    <a:pt x="367" y="294"/>
                  </a:lnTo>
                  <a:lnTo>
                    <a:pt x="480" y="294"/>
                  </a:lnTo>
                  <a:lnTo>
                    <a:pt x="332" y="166"/>
                  </a:lnTo>
                  <a:lnTo>
                    <a:pt x="246" y="437"/>
                  </a:lnTo>
                  <a:lnTo>
                    <a:pt x="240" y="446"/>
                  </a:lnTo>
                  <a:lnTo>
                    <a:pt x="229" y="451"/>
                  </a:lnTo>
                  <a:lnTo>
                    <a:pt x="212" y="453"/>
                  </a:lnTo>
                  <a:lnTo>
                    <a:pt x="20" y="453"/>
                  </a:lnTo>
                  <a:lnTo>
                    <a:pt x="7" y="450"/>
                  </a:lnTo>
                  <a:lnTo>
                    <a:pt x="1" y="444"/>
                  </a:lnTo>
                  <a:lnTo>
                    <a:pt x="0" y="435"/>
                  </a:lnTo>
                  <a:lnTo>
                    <a:pt x="110" y="96"/>
                  </a:lnTo>
                  <a:lnTo>
                    <a:pt x="128" y="53"/>
                  </a:lnTo>
                  <a:lnTo>
                    <a:pt x="154" y="23"/>
                  </a:lnTo>
                  <a:lnTo>
                    <a:pt x="189" y="6"/>
                  </a:lnTo>
                  <a:lnTo>
                    <a:pt x="219" y="0"/>
                  </a:lnTo>
                  <a:close/>
                </a:path>
              </a:pathLst>
            </a:custGeom>
            <a:grpFill/>
            <a:ln>
              <a:noFill/>
            </a:ln>
            <a:effectLst/>
            <a:extLst>
              <a:ext uri="{91240B29-F687-4F45-9708-019B960494DF}">
                <a14:hiddenLine xmlns:a14="http://schemas.microsoft.com/office/drawing/2010/main" w="9525" cmpd="sng">
                  <a:solidFill>
                    <a:srgbClr val="4E6088"/>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469" name="Título 1"/>
          <p:cNvSpPr txBox="1">
            <a:spLocks/>
          </p:cNvSpPr>
          <p:nvPr/>
        </p:nvSpPr>
        <p:spPr>
          <a:xfrm>
            <a:off x="2448669" y="469809"/>
            <a:ext cx="8846072" cy="864096"/>
          </a:xfrm>
          <a:prstGeom prst="rect">
            <a:avLst/>
          </a:prstGeom>
        </p:spPr>
        <p:txBody>
          <a:bodyPr/>
          <a:lstStyle>
            <a:lvl1pPr algn="ctr" defTabSz="1069975" rtl="0" fontAlgn="base">
              <a:spcBef>
                <a:spcPct val="0"/>
              </a:spcBef>
              <a:spcAft>
                <a:spcPct val="0"/>
              </a:spcAft>
              <a:defRPr sz="5100">
                <a:solidFill>
                  <a:schemeClr val="tx2"/>
                </a:solidFill>
                <a:latin typeface="+mj-lt"/>
                <a:ea typeface="+mj-ea"/>
                <a:cs typeface="+mj-cs"/>
              </a:defRPr>
            </a:lvl1pPr>
            <a:lvl2pPr algn="ctr" defTabSz="1069975" rtl="0" fontAlgn="base">
              <a:spcBef>
                <a:spcPct val="0"/>
              </a:spcBef>
              <a:spcAft>
                <a:spcPct val="0"/>
              </a:spcAft>
              <a:defRPr sz="5100">
                <a:solidFill>
                  <a:schemeClr val="tx2"/>
                </a:solidFill>
                <a:latin typeface="Arial" charset="0"/>
                <a:cs typeface="Arial" charset="0"/>
              </a:defRPr>
            </a:lvl2pPr>
            <a:lvl3pPr algn="ctr" defTabSz="1069975" rtl="0" fontAlgn="base">
              <a:spcBef>
                <a:spcPct val="0"/>
              </a:spcBef>
              <a:spcAft>
                <a:spcPct val="0"/>
              </a:spcAft>
              <a:defRPr sz="5100">
                <a:solidFill>
                  <a:schemeClr val="tx2"/>
                </a:solidFill>
                <a:latin typeface="Arial" charset="0"/>
                <a:cs typeface="Arial" charset="0"/>
              </a:defRPr>
            </a:lvl3pPr>
            <a:lvl4pPr algn="ctr" defTabSz="1069975" rtl="0" fontAlgn="base">
              <a:spcBef>
                <a:spcPct val="0"/>
              </a:spcBef>
              <a:spcAft>
                <a:spcPct val="0"/>
              </a:spcAft>
              <a:defRPr sz="5100">
                <a:solidFill>
                  <a:schemeClr val="tx2"/>
                </a:solidFill>
                <a:latin typeface="Arial" charset="0"/>
                <a:cs typeface="Arial" charset="0"/>
              </a:defRPr>
            </a:lvl4pPr>
            <a:lvl5pPr algn="ctr" defTabSz="1069975" rtl="0" fontAlgn="base">
              <a:spcBef>
                <a:spcPct val="0"/>
              </a:spcBef>
              <a:spcAft>
                <a:spcPct val="0"/>
              </a:spcAft>
              <a:defRPr sz="5100">
                <a:solidFill>
                  <a:schemeClr val="tx2"/>
                </a:solidFill>
                <a:latin typeface="Arial" charset="0"/>
                <a:cs typeface="Arial" charset="0"/>
              </a:defRPr>
            </a:lvl5pPr>
            <a:lvl6pPr marL="457200" algn="ctr" defTabSz="1069975" rtl="0" fontAlgn="base">
              <a:spcBef>
                <a:spcPct val="0"/>
              </a:spcBef>
              <a:spcAft>
                <a:spcPct val="0"/>
              </a:spcAft>
              <a:defRPr sz="5100">
                <a:solidFill>
                  <a:schemeClr val="tx2"/>
                </a:solidFill>
                <a:latin typeface="Arial" charset="0"/>
                <a:cs typeface="Arial" charset="0"/>
              </a:defRPr>
            </a:lvl6pPr>
            <a:lvl7pPr marL="914400" algn="ctr" defTabSz="1069975" rtl="0" fontAlgn="base">
              <a:spcBef>
                <a:spcPct val="0"/>
              </a:spcBef>
              <a:spcAft>
                <a:spcPct val="0"/>
              </a:spcAft>
              <a:defRPr sz="5100">
                <a:solidFill>
                  <a:schemeClr val="tx2"/>
                </a:solidFill>
                <a:latin typeface="Arial" charset="0"/>
                <a:cs typeface="Arial" charset="0"/>
              </a:defRPr>
            </a:lvl7pPr>
            <a:lvl8pPr marL="1371600" algn="ctr" defTabSz="1069975" rtl="0" fontAlgn="base">
              <a:spcBef>
                <a:spcPct val="0"/>
              </a:spcBef>
              <a:spcAft>
                <a:spcPct val="0"/>
              </a:spcAft>
              <a:defRPr sz="5100">
                <a:solidFill>
                  <a:schemeClr val="tx2"/>
                </a:solidFill>
                <a:latin typeface="Arial" charset="0"/>
                <a:cs typeface="Arial" charset="0"/>
              </a:defRPr>
            </a:lvl8pPr>
            <a:lvl9pPr marL="1828800" algn="ctr" defTabSz="1069975" rtl="0" fontAlgn="base">
              <a:spcBef>
                <a:spcPct val="0"/>
              </a:spcBef>
              <a:spcAft>
                <a:spcPct val="0"/>
              </a:spcAft>
              <a:defRPr sz="5100">
                <a:solidFill>
                  <a:schemeClr val="tx2"/>
                </a:solidFill>
                <a:latin typeface="Arial" charset="0"/>
                <a:cs typeface="Arial" charset="0"/>
              </a:defRPr>
            </a:lvl9pPr>
          </a:lstStyle>
          <a:p>
            <a:pPr algn="l">
              <a:lnSpc>
                <a:spcPct val="100000"/>
              </a:lnSpc>
              <a:buClrTx/>
              <a:buNone/>
            </a:pPr>
            <a:r>
              <a:rPr lang="es-ES_tradnl" sz="2400" kern="0" dirty="0">
                <a:solidFill>
                  <a:schemeClr val="bg1">
                    <a:lumMod val="95000"/>
                  </a:schemeClr>
                </a:solidFill>
                <a:latin typeface="Century Gothic" panose="020B0502020202020204" pitchFamily="34" charset="0"/>
              </a:rPr>
              <a:t>AMSARI, una alternativa a la IA con múltiples aplicaciones en movilidad. Descripción de un caso real.</a:t>
            </a:r>
          </a:p>
          <a:p>
            <a:pPr algn="l">
              <a:lnSpc>
                <a:spcPct val="100000"/>
              </a:lnSpc>
              <a:buClrTx/>
              <a:buNone/>
            </a:pPr>
            <a:endParaRPr lang="es-ES_tradnl" sz="2400" i="1" kern="0" dirty="0">
              <a:solidFill>
                <a:schemeClr val="bg1">
                  <a:lumMod val="95000"/>
                </a:schemeClr>
              </a:solidFill>
              <a:latin typeface="Century Gothic" panose="020B0502020202020204" pitchFamily="34" charset="0"/>
            </a:endParaRPr>
          </a:p>
          <a:p>
            <a:pPr algn="l">
              <a:lnSpc>
                <a:spcPct val="100000"/>
              </a:lnSpc>
              <a:buClrTx/>
              <a:buNone/>
            </a:pPr>
            <a:endParaRPr lang="es-ES_tradnl" sz="1800" i="1" kern="0" dirty="0">
              <a:solidFill>
                <a:schemeClr val="bg1">
                  <a:lumMod val="95000"/>
                </a:schemeClr>
              </a:solidFill>
              <a:latin typeface="Century Gothic" panose="020B0502020202020204" pitchFamily="34" charset="0"/>
            </a:endParaRPr>
          </a:p>
          <a:p>
            <a:pPr algn="l">
              <a:lnSpc>
                <a:spcPct val="100000"/>
              </a:lnSpc>
              <a:buClrTx/>
              <a:buNone/>
            </a:pPr>
            <a:r>
              <a:rPr lang="es-ES_tradnl" sz="1800" i="1" kern="0" dirty="0">
                <a:solidFill>
                  <a:schemeClr val="bg1">
                    <a:lumMod val="95000"/>
                  </a:schemeClr>
                </a:solidFill>
                <a:latin typeface="Century Gothic" panose="020B0502020202020204" pitchFamily="34" charset="0"/>
              </a:rPr>
              <a:t>Héctor Corazzini,   Marciano Gallego,   Omar Gaspar</a:t>
            </a:r>
          </a:p>
        </p:txBody>
      </p:sp>
      <p:grpSp>
        <p:nvGrpSpPr>
          <p:cNvPr id="4" name="Grupo 3"/>
          <p:cNvGrpSpPr/>
          <p:nvPr/>
        </p:nvGrpSpPr>
        <p:grpSpPr>
          <a:xfrm>
            <a:off x="144413" y="5256634"/>
            <a:ext cx="11305256" cy="1090613"/>
            <a:chOff x="792485" y="5984823"/>
            <a:chExt cx="9217024" cy="1090613"/>
          </a:xfrm>
          <a:solidFill>
            <a:srgbClr val="303951">
              <a:alpha val="40000"/>
            </a:srgbClr>
          </a:solidFill>
        </p:grpSpPr>
        <p:pic>
          <p:nvPicPr>
            <p:cNvPr id="36" name="Picture 21" descr="http://rpg.es/wp-content/uploads/2014/07/RPG_DGT_Madrid.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rcRect l="7015" t="26348" r="7015"/>
            <a:stretch/>
          </p:blipFill>
          <p:spPr bwMode="auto">
            <a:xfrm>
              <a:off x="5256981" y="5995817"/>
              <a:ext cx="1369915" cy="1047529"/>
            </a:xfrm>
            <a:prstGeom prst="rect">
              <a:avLst/>
            </a:prstGeom>
            <a:grpFill/>
            <a:ln w="28575">
              <a:solidFill>
                <a:srgbClr val="303951"/>
              </a:solidFill>
            </a:ln>
          </p:spPr>
        </p:pic>
        <p:pic>
          <p:nvPicPr>
            <p:cNvPr id="38" name="Imagen 37"/>
            <p:cNvPicPr>
              <a:picLocks noChangeAspect="1"/>
            </p:cNvPicPr>
            <p:nvPr/>
          </p:nvPicPr>
          <p:blipFill rotWithShape="1">
            <a:blip r:embed="rId5"/>
            <a:srcRect l="24828" t="3792" r="15734"/>
            <a:stretch/>
          </p:blipFill>
          <p:spPr>
            <a:xfrm>
              <a:off x="6630399" y="5995817"/>
              <a:ext cx="1581608" cy="1047530"/>
            </a:xfrm>
            <a:prstGeom prst="rect">
              <a:avLst/>
            </a:prstGeom>
            <a:grpFill/>
            <a:ln w="28575">
              <a:solidFill>
                <a:srgbClr val="303951"/>
              </a:solidFill>
            </a:ln>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2007" y="5995817"/>
              <a:ext cx="1732933" cy="1047529"/>
            </a:xfrm>
            <a:prstGeom prst="rect">
              <a:avLst/>
            </a:prstGeom>
            <a:grpFill/>
            <a:ln w="28575">
              <a:solidFill>
                <a:srgbClr val="303951"/>
              </a:solid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Imagen 43">
              <a:extLst>
                <a:ext uri="{FF2B5EF4-FFF2-40B4-BE49-F238E27FC236}">
                  <a16:creationId xmlns:a16="http://schemas.microsoft.com/office/drawing/2014/main" id="{2F1A19B1-74DA-46EC-935D-9EFFC9DAD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85" y="5996000"/>
              <a:ext cx="2469535" cy="1047346"/>
            </a:xfrm>
            <a:prstGeom prst="rect">
              <a:avLst/>
            </a:prstGeom>
            <a:grpFill/>
            <a:ln w="28575">
              <a:solidFill>
                <a:srgbClr val="303951"/>
              </a:solidFill>
            </a:ln>
          </p:spPr>
        </p:pic>
        <p:pic>
          <p:nvPicPr>
            <p:cNvPr id="2" name="Imagen 1"/>
            <p:cNvPicPr>
              <a:picLocks noChangeAspect="1"/>
            </p:cNvPicPr>
            <p:nvPr/>
          </p:nvPicPr>
          <p:blipFill rotWithShape="1">
            <a:blip r:embed="rId8"/>
            <a:srcRect l="10236"/>
            <a:stretch/>
          </p:blipFill>
          <p:spPr>
            <a:xfrm>
              <a:off x="3012143" y="5996000"/>
              <a:ext cx="2244838" cy="1047346"/>
            </a:xfrm>
            <a:prstGeom prst="rect">
              <a:avLst/>
            </a:prstGeom>
            <a:grpFill/>
            <a:ln>
              <a:solidFill>
                <a:srgbClr val="303951"/>
              </a:solidFill>
            </a:ln>
          </p:spPr>
        </p:pic>
        <p:pic>
          <p:nvPicPr>
            <p:cNvPr id="35" name="Picture 1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64883" y="5991426"/>
              <a:ext cx="1692473" cy="1045699"/>
            </a:xfrm>
            <a:prstGeom prst="rect">
              <a:avLst/>
            </a:prstGeom>
            <a:grpFill/>
            <a:ln w="28575">
              <a:solidFill>
                <a:srgbClr val="303951"/>
              </a:solidFill>
            </a:ln>
          </p:spPr>
        </p:pic>
        <p:sp>
          <p:nvSpPr>
            <p:cNvPr id="40" name="Rectangle 3"/>
            <p:cNvSpPr>
              <a:spLocks noChangeArrowheads="1"/>
            </p:cNvSpPr>
            <p:nvPr/>
          </p:nvSpPr>
          <p:spPr bwMode="auto">
            <a:xfrm>
              <a:off x="792485" y="5984823"/>
              <a:ext cx="9217024" cy="1090613"/>
            </a:xfrm>
            <a:prstGeom prst="rect">
              <a:avLst/>
            </a:prstGeom>
            <a:grpFill/>
            <a:ln w="76200">
              <a:solidFill>
                <a:srgbClr val="303951"/>
              </a:solidFill>
            </a:ln>
            <a:effectLst/>
          </p:spPr>
          <p:txBody>
            <a:bodyPr wrap="none" anchor="ctr"/>
            <a:lstStyle/>
            <a:p>
              <a:endParaRPr lang="es-ES"/>
            </a:p>
          </p:txBody>
        </p:sp>
      </p:grpSp>
      <p:sp>
        <p:nvSpPr>
          <p:cNvPr id="47" name="Título 1"/>
          <p:cNvSpPr txBox="1">
            <a:spLocks/>
          </p:cNvSpPr>
          <p:nvPr/>
        </p:nvSpPr>
        <p:spPr>
          <a:xfrm>
            <a:off x="3384773" y="4432061"/>
            <a:ext cx="7992888" cy="608549"/>
          </a:xfrm>
          <a:prstGeom prst="rect">
            <a:avLst/>
          </a:prstGeom>
        </p:spPr>
        <p:txBody>
          <a:bodyPr/>
          <a:lstStyle>
            <a:lvl1pPr algn="ctr" defTabSz="1069975" rtl="0" fontAlgn="base">
              <a:spcBef>
                <a:spcPct val="0"/>
              </a:spcBef>
              <a:spcAft>
                <a:spcPct val="0"/>
              </a:spcAft>
              <a:defRPr sz="5100">
                <a:solidFill>
                  <a:schemeClr val="tx2"/>
                </a:solidFill>
                <a:latin typeface="+mj-lt"/>
                <a:ea typeface="+mj-ea"/>
                <a:cs typeface="+mj-cs"/>
              </a:defRPr>
            </a:lvl1pPr>
            <a:lvl2pPr algn="ctr" defTabSz="1069975" rtl="0" fontAlgn="base">
              <a:spcBef>
                <a:spcPct val="0"/>
              </a:spcBef>
              <a:spcAft>
                <a:spcPct val="0"/>
              </a:spcAft>
              <a:defRPr sz="5100">
                <a:solidFill>
                  <a:schemeClr val="tx2"/>
                </a:solidFill>
                <a:latin typeface="Arial" charset="0"/>
                <a:cs typeface="Arial" charset="0"/>
              </a:defRPr>
            </a:lvl2pPr>
            <a:lvl3pPr algn="ctr" defTabSz="1069975" rtl="0" fontAlgn="base">
              <a:spcBef>
                <a:spcPct val="0"/>
              </a:spcBef>
              <a:spcAft>
                <a:spcPct val="0"/>
              </a:spcAft>
              <a:defRPr sz="5100">
                <a:solidFill>
                  <a:schemeClr val="tx2"/>
                </a:solidFill>
                <a:latin typeface="Arial" charset="0"/>
                <a:cs typeface="Arial" charset="0"/>
              </a:defRPr>
            </a:lvl3pPr>
            <a:lvl4pPr algn="ctr" defTabSz="1069975" rtl="0" fontAlgn="base">
              <a:spcBef>
                <a:spcPct val="0"/>
              </a:spcBef>
              <a:spcAft>
                <a:spcPct val="0"/>
              </a:spcAft>
              <a:defRPr sz="5100">
                <a:solidFill>
                  <a:schemeClr val="tx2"/>
                </a:solidFill>
                <a:latin typeface="Arial" charset="0"/>
                <a:cs typeface="Arial" charset="0"/>
              </a:defRPr>
            </a:lvl4pPr>
            <a:lvl5pPr algn="ctr" defTabSz="1069975" rtl="0" fontAlgn="base">
              <a:spcBef>
                <a:spcPct val="0"/>
              </a:spcBef>
              <a:spcAft>
                <a:spcPct val="0"/>
              </a:spcAft>
              <a:defRPr sz="5100">
                <a:solidFill>
                  <a:schemeClr val="tx2"/>
                </a:solidFill>
                <a:latin typeface="Arial" charset="0"/>
                <a:cs typeface="Arial" charset="0"/>
              </a:defRPr>
            </a:lvl5pPr>
            <a:lvl6pPr marL="457200" algn="ctr" defTabSz="1069975" rtl="0" fontAlgn="base">
              <a:spcBef>
                <a:spcPct val="0"/>
              </a:spcBef>
              <a:spcAft>
                <a:spcPct val="0"/>
              </a:spcAft>
              <a:defRPr sz="5100">
                <a:solidFill>
                  <a:schemeClr val="tx2"/>
                </a:solidFill>
                <a:latin typeface="Arial" charset="0"/>
                <a:cs typeface="Arial" charset="0"/>
              </a:defRPr>
            </a:lvl6pPr>
            <a:lvl7pPr marL="914400" algn="ctr" defTabSz="1069975" rtl="0" fontAlgn="base">
              <a:spcBef>
                <a:spcPct val="0"/>
              </a:spcBef>
              <a:spcAft>
                <a:spcPct val="0"/>
              </a:spcAft>
              <a:defRPr sz="5100">
                <a:solidFill>
                  <a:schemeClr val="tx2"/>
                </a:solidFill>
                <a:latin typeface="Arial" charset="0"/>
                <a:cs typeface="Arial" charset="0"/>
              </a:defRPr>
            </a:lvl7pPr>
            <a:lvl8pPr marL="1371600" algn="ctr" defTabSz="1069975" rtl="0" fontAlgn="base">
              <a:spcBef>
                <a:spcPct val="0"/>
              </a:spcBef>
              <a:spcAft>
                <a:spcPct val="0"/>
              </a:spcAft>
              <a:defRPr sz="5100">
                <a:solidFill>
                  <a:schemeClr val="tx2"/>
                </a:solidFill>
                <a:latin typeface="Arial" charset="0"/>
                <a:cs typeface="Arial" charset="0"/>
              </a:defRPr>
            </a:lvl8pPr>
            <a:lvl9pPr marL="1828800" algn="ctr" defTabSz="1069975" rtl="0" fontAlgn="base">
              <a:spcBef>
                <a:spcPct val="0"/>
              </a:spcBef>
              <a:spcAft>
                <a:spcPct val="0"/>
              </a:spcAft>
              <a:defRPr sz="5100">
                <a:solidFill>
                  <a:schemeClr val="tx2"/>
                </a:solidFill>
                <a:latin typeface="Arial" charset="0"/>
                <a:cs typeface="Arial" charset="0"/>
              </a:defRPr>
            </a:lvl9pPr>
          </a:lstStyle>
          <a:p>
            <a:pPr algn="l">
              <a:lnSpc>
                <a:spcPct val="100000"/>
              </a:lnSpc>
              <a:buClrTx/>
              <a:buNone/>
            </a:pPr>
            <a:r>
              <a:rPr lang="es-ES" sz="3000" kern="0" dirty="0">
                <a:solidFill>
                  <a:srgbClr val="6E7D9E"/>
                </a:solidFill>
                <a:latin typeface="Century Gothic" panose="020B0502020202020204" pitchFamily="34" charset="0"/>
              </a:rPr>
              <a:t>Ingeniería y Consultoría ITS  S</a:t>
            </a:r>
            <a:r>
              <a:rPr lang="es-ES" sz="3000" i="1" kern="0" dirty="0">
                <a:solidFill>
                  <a:srgbClr val="6E7D9E"/>
                </a:solidFill>
                <a:latin typeface="Century Gothic" panose="020B0502020202020204" pitchFamily="34" charset="0"/>
              </a:rPr>
              <a:t>mart </a:t>
            </a:r>
            <a:r>
              <a:rPr lang="es-ES" sz="3000" i="1" kern="0" dirty="0" err="1">
                <a:solidFill>
                  <a:srgbClr val="6E7D9E"/>
                </a:solidFill>
                <a:latin typeface="Century Gothic" panose="020B0502020202020204" pitchFamily="34" charset="0"/>
              </a:rPr>
              <a:t>Mobility</a:t>
            </a:r>
            <a:endParaRPr lang="es-ES_tradnl" sz="3000" i="1" kern="0" dirty="0">
              <a:solidFill>
                <a:srgbClr val="6E7D9E"/>
              </a:solidFill>
              <a:latin typeface="Century Gothic" panose="020B0502020202020204" pitchFamily="34" charset="0"/>
            </a:endParaRPr>
          </a:p>
        </p:txBody>
      </p:sp>
      <p:pic>
        <p:nvPicPr>
          <p:cNvPr id="3" name="Imagen 2"/>
          <p:cNvPicPr>
            <a:picLocks noChangeAspect="1"/>
          </p:cNvPicPr>
          <p:nvPr/>
        </p:nvPicPr>
        <p:blipFill>
          <a:blip r:embed="rId10"/>
          <a:stretch>
            <a:fillRect/>
          </a:stretch>
        </p:blipFill>
        <p:spPr>
          <a:xfrm>
            <a:off x="144413" y="6501483"/>
            <a:ext cx="2099071" cy="654449"/>
          </a:xfrm>
          <a:prstGeom prst="rect">
            <a:avLst/>
          </a:prstGeom>
        </p:spPr>
      </p:pic>
      <p:sp>
        <p:nvSpPr>
          <p:cNvPr id="28" name="Título 1"/>
          <p:cNvSpPr txBox="1">
            <a:spLocks/>
          </p:cNvSpPr>
          <p:nvPr/>
        </p:nvSpPr>
        <p:spPr>
          <a:xfrm>
            <a:off x="2376661" y="6816629"/>
            <a:ext cx="8909353" cy="312213"/>
          </a:xfrm>
          <a:prstGeom prst="rect">
            <a:avLst/>
          </a:prstGeom>
        </p:spPr>
        <p:txBody>
          <a:bodyPr/>
          <a:lstStyle>
            <a:lvl1pPr algn="ctr" defTabSz="1069975" rtl="0" fontAlgn="base">
              <a:spcBef>
                <a:spcPct val="0"/>
              </a:spcBef>
              <a:spcAft>
                <a:spcPct val="0"/>
              </a:spcAft>
              <a:defRPr sz="5100">
                <a:solidFill>
                  <a:schemeClr val="tx2"/>
                </a:solidFill>
                <a:latin typeface="+mj-lt"/>
                <a:ea typeface="+mj-ea"/>
                <a:cs typeface="+mj-cs"/>
              </a:defRPr>
            </a:lvl1pPr>
            <a:lvl2pPr algn="ctr" defTabSz="1069975" rtl="0" fontAlgn="base">
              <a:spcBef>
                <a:spcPct val="0"/>
              </a:spcBef>
              <a:spcAft>
                <a:spcPct val="0"/>
              </a:spcAft>
              <a:defRPr sz="5100">
                <a:solidFill>
                  <a:schemeClr val="tx2"/>
                </a:solidFill>
                <a:latin typeface="Arial" charset="0"/>
                <a:cs typeface="Arial" charset="0"/>
              </a:defRPr>
            </a:lvl2pPr>
            <a:lvl3pPr algn="ctr" defTabSz="1069975" rtl="0" fontAlgn="base">
              <a:spcBef>
                <a:spcPct val="0"/>
              </a:spcBef>
              <a:spcAft>
                <a:spcPct val="0"/>
              </a:spcAft>
              <a:defRPr sz="5100">
                <a:solidFill>
                  <a:schemeClr val="tx2"/>
                </a:solidFill>
                <a:latin typeface="Arial" charset="0"/>
                <a:cs typeface="Arial" charset="0"/>
              </a:defRPr>
            </a:lvl3pPr>
            <a:lvl4pPr algn="ctr" defTabSz="1069975" rtl="0" fontAlgn="base">
              <a:spcBef>
                <a:spcPct val="0"/>
              </a:spcBef>
              <a:spcAft>
                <a:spcPct val="0"/>
              </a:spcAft>
              <a:defRPr sz="5100">
                <a:solidFill>
                  <a:schemeClr val="tx2"/>
                </a:solidFill>
                <a:latin typeface="Arial" charset="0"/>
                <a:cs typeface="Arial" charset="0"/>
              </a:defRPr>
            </a:lvl4pPr>
            <a:lvl5pPr algn="ctr" defTabSz="1069975" rtl="0" fontAlgn="base">
              <a:spcBef>
                <a:spcPct val="0"/>
              </a:spcBef>
              <a:spcAft>
                <a:spcPct val="0"/>
              </a:spcAft>
              <a:defRPr sz="5100">
                <a:solidFill>
                  <a:schemeClr val="tx2"/>
                </a:solidFill>
                <a:latin typeface="Arial" charset="0"/>
                <a:cs typeface="Arial" charset="0"/>
              </a:defRPr>
            </a:lvl5pPr>
            <a:lvl6pPr marL="457200" algn="ctr" defTabSz="1069975" rtl="0" fontAlgn="base">
              <a:spcBef>
                <a:spcPct val="0"/>
              </a:spcBef>
              <a:spcAft>
                <a:spcPct val="0"/>
              </a:spcAft>
              <a:defRPr sz="5100">
                <a:solidFill>
                  <a:schemeClr val="tx2"/>
                </a:solidFill>
                <a:latin typeface="Arial" charset="0"/>
                <a:cs typeface="Arial" charset="0"/>
              </a:defRPr>
            </a:lvl6pPr>
            <a:lvl7pPr marL="914400" algn="ctr" defTabSz="1069975" rtl="0" fontAlgn="base">
              <a:spcBef>
                <a:spcPct val="0"/>
              </a:spcBef>
              <a:spcAft>
                <a:spcPct val="0"/>
              </a:spcAft>
              <a:defRPr sz="5100">
                <a:solidFill>
                  <a:schemeClr val="tx2"/>
                </a:solidFill>
                <a:latin typeface="Arial" charset="0"/>
                <a:cs typeface="Arial" charset="0"/>
              </a:defRPr>
            </a:lvl7pPr>
            <a:lvl8pPr marL="1371600" algn="ctr" defTabSz="1069975" rtl="0" fontAlgn="base">
              <a:spcBef>
                <a:spcPct val="0"/>
              </a:spcBef>
              <a:spcAft>
                <a:spcPct val="0"/>
              </a:spcAft>
              <a:defRPr sz="5100">
                <a:solidFill>
                  <a:schemeClr val="tx2"/>
                </a:solidFill>
                <a:latin typeface="Arial" charset="0"/>
                <a:cs typeface="Arial" charset="0"/>
              </a:defRPr>
            </a:lvl8pPr>
            <a:lvl9pPr marL="1828800" algn="ctr" defTabSz="1069975" rtl="0" fontAlgn="base">
              <a:spcBef>
                <a:spcPct val="0"/>
              </a:spcBef>
              <a:spcAft>
                <a:spcPct val="0"/>
              </a:spcAft>
              <a:defRPr sz="5100">
                <a:solidFill>
                  <a:schemeClr val="tx2"/>
                </a:solidFill>
                <a:latin typeface="Arial" charset="0"/>
                <a:cs typeface="Arial" charset="0"/>
              </a:defRPr>
            </a:lvl9pPr>
          </a:lstStyle>
          <a:p>
            <a:pPr algn="l">
              <a:lnSpc>
                <a:spcPct val="100000"/>
              </a:lnSpc>
              <a:buClrTx/>
              <a:buNone/>
            </a:pPr>
            <a:r>
              <a:rPr lang="es-ES_tradnl" sz="1200" kern="0" dirty="0">
                <a:solidFill>
                  <a:schemeClr val="tx1">
                    <a:lumMod val="75000"/>
                    <a:lumOff val="25000"/>
                  </a:schemeClr>
                </a:solidFill>
              </a:rPr>
              <a:t>Proyecto parcialmente financiado en el programa de TECNOLOGÍAS HABILITADORAS DIGITALES  2019</a:t>
            </a:r>
            <a:endParaRPr lang="es-ES_tradnl" sz="1200" i="1" kern="0" dirty="0">
              <a:solidFill>
                <a:schemeClr val="tx1">
                  <a:lumMod val="75000"/>
                  <a:lumOff val="25000"/>
                </a:schemeClr>
              </a:solidFill>
            </a:endParaRPr>
          </a:p>
        </p:txBody>
      </p:sp>
    </p:spTree>
    <p:extLst>
      <p:ext uri="{BB962C8B-B14F-4D97-AF65-F5344CB8AC3E}">
        <p14:creationId xmlns:p14="http://schemas.microsoft.com/office/powerpoint/2010/main" val="389612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LA CLAVE ESTÁ EN LOS DATOS</a:t>
            </a:r>
          </a:p>
        </p:txBody>
      </p:sp>
      <p:sp>
        <p:nvSpPr>
          <p:cNvPr id="4" name="1 Marcador de texto"/>
          <p:cNvSpPr>
            <a:spLocks noGrp="1"/>
          </p:cNvSpPr>
          <p:nvPr>
            <p:ph type="body" sz="quarter" idx="13"/>
          </p:nvPr>
        </p:nvSpPr>
        <p:spPr>
          <a:xfrm>
            <a:off x="144413" y="1008162"/>
            <a:ext cx="11207047" cy="576064"/>
          </a:xfrm>
        </p:spPr>
        <p:txBody>
          <a:bodyPr/>
          <a:lstStyle/>
          <a:p>
            <a:pPr marL="361950" lvl="1" indent="0">
              <a:spcBef>
                <a:spcPts val="1200"/>
              </a:spcBef>
              <a:spcAft>
                <a:spcPts val="1200"/>
              </a:spcAft>
              <a:buNone/>
            </a:pPr>
            <a:r>
              <a:rPr lang="es-ES" sz="2600" dirty="0">
                <a:solidFill>
                  <a:schemeClr val="tx1">
                    <a:lumMod val="65000"/>
                    <a:lumOff val="35000"/>
                  </a:schemeClr>
                </a:solidFill>
              </a:rPr>
              <a:t>EXPERIENCIA = DATOS (Atributos y etiquetas adecuadas)</a:t>
            </a:r>
          </a:p>
        </p:txBody>
      </p:sp>
      <p:pic>
        <p:nvPicPr>
          <p:cNvPr id="9" name="Imagen 8"/>
          <p:cNvPicPr>
            <a:picLocks noChangeAspect="1"/>
          </p:cNvPicPr>
          <p:nvPr/>
        </p:nvPicPr>
        <p:blipFill>
          <a:blip r:embed="rId3"/>
          <a:stretch>
            <a:fillRect/>
          </a:stretch>
        </p:blipFill>
        <p:spPr>
          <a:xfrm>
            <a:off x="648469" y="1584226"/>
            <a:ext cx="9134323" cy="2808312"/>
          </a:xfrm>
          <a:prstGeom prst="rect">
            <a:avLst/>
          </a:prstGeom>
        </p:spPr>
      </p:pic>
      <p:sp>
        <p:nvSpPr>
          <p:cNvPr id="11" name="1 Marcador de texto"/>
          <p:cNvSpPr txBox="1">
            <a:spLocks/>
          </p:cNvSpPr>
          <p:nvPr/>
        </p:nvSpPr>
        <p:spPr>
          <a:xfrm>
            <a:off x="170614" y="4752578"/>
            <a:ext cx="10847007" cy="1656184"/>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spcBef>
                <a:spcPts val="1200"/>
              </a:spcBef>
              <a:spcAft>
                <a:spcPts val="1200"/>
              </a:spcAft>
              <a:buFont typeface="Arial" panose="020B0604020202020204" pitchFamily="34" charset="0"/>
              <a:buNone/>
            </a:pPr>
            <a:r>
              <a:rPr lang="es-ES" sz="2400" i="1" kern="0" dirty="0">
                <a:solidFill>
                  <a:srgbClr val="3A3AB0"/>
                </a:solidFill>
              </a:rPr>
              <a:t>En un proyecto para crear un modelo IA, los procesos de adquisición e ingeniería para determinar los atributos adecuados y obtener datos de calidad requieren un conocimiento detallado del dominio (movilidad) y casi siempre supondrán el mayor reto del proyecto. </a:t>
            </a:r>
          </a:p>
        </p:txBody>
      </p:sp>
    </p:spTree>
    <p:extLst>
      <p:ext uri="{BB962C8B-B14F-4D97-AF65-F5344CB8AC3E}">
        <p14:creationId xmlns:p14="http://schemas.microsoft.com/office/powerpoint/2010/main" val="109694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LA CLAVE ESTÁ EN LOS DATOS</a:t>
            </a:r>
          </a:p>
        </p:txBody>
      </p:sp>
      <p:sp>
        <p:nvSpPr>
          <p:cNvPr id="4" name="1 Marcador de texto"/>
          <p:cNvSpPr>
            <a:spLocks noGrp="1"/>
          </p:cNvSpPr>
          <p:nvPr>
            <p:ph type="body" sz="quarter" idx="13"/>
          </p:nvPr>
        </p:nvSpPr>
        <p:spPr>
          <a:xfrm>
            <a:off x="144413" y="1008162"/>
            <a:ext cx="11207047" cy="576064"/>
          </a:xfrm>
        </p:spPr>
        <p:txBody>
          <a:bodyPr/>
          <a:lstStyle/>
          <a:p>
            <a:pPr marL="361950" lvl="1" indent="0">
              <a:spcBef>
                <a:spcPts val="1200"/>
              </a:spcBef>
              <a:spcAft>
                <a:spcPts val="1200"/>
              </a:spcAft>
              <a:buNone/>
            </a:pPr>
            <a:r>
              <a:rPr lang="es-ES" sz="2600" dirty="0">
                <a:solidFill>
                  <a:schemeClr val="tx1">
                    <a:lumMod val="65000"/>
                    <a:lumOff val="35000"/>
                  </a:schemeClr>
                </a:solidFill>
              </a:rPr>
              <a:t>EXPERIENCIA ≈ DATOS</a:t>
            </a:r>
          </a:p>
        </p:txBody>
      </p:sp>
      <p:pic>
        <p:nvPicPr>
          <p:cNvPr id="7" name="Imagen 6"/>
          <p:cNvPicPr>
            <a:picLocks noChangeAspect="1"/>
          </p:cNvPicPr>
          <p:nvPr/>
        </p:nvPicPr>
        <p:blipFill>
          <a:blip r:embed="rId3"/>
          <a:stretch>
            <a:fillRect/>
          </a:stretch>
        </p:blipFill>
        <p:spPr>
          <a:xfrm>
            <a:off x="1296541" y="4032498"/>
            <a:ext cx="6048658" cy="2664296"/>
          </a:xfrm>
          <a:prstGeom prst="rect">
            <a:avLst/>
          </a:prstGeom>
        </p:spPr>
      </p:pic>
      <p:pic>
        <p:nvPicPr>
          <p:cNvPr id="8" name="Imagen 7"/>
          <p:cNvPicPr>
            <a:picLocks noChangeAspect="1"/>
          </p:cNvPicPr>
          <p:nvPr/>
        </p:nvPicPr>
        <p:blipFill>
          <a:blip r:embed="rId4"/>
          <a:stretch>
            <a:fillRect/>
          </a:stretch>
        </p:blipFill>
        <p:spPr>
          <a:xfrm>
            <a:off x="648469" y="1584226"/>
            <a:ext cx="9134323" cy="2808312"/>
          </a:xfrm>
          <a:prstGeom prst="rect">
            <a:avLst/>
          </a:prstGeom>
        </p:spPr>
      </p:pic>
    </p:spTree>
    <p:extLst>
      <p:ext uri="{BB962C8B-B14F-4D97-AF65-F5344CB8AC3E}">
        <p14:creationId xmlns:p14="http://schemas.microsoft.com/office/powerpoint/2010/main" val="247373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LA CLAVE ESTÁ EN LOS DATOS</a:t>
            </a:r>
          </a:p>
        </p:txBody>
      </p:sp>
      <p:pic>
        <p:nvPicPr>
          <p:cNvPr id="4" name="Imagen 3"/>
          <p:cNvPicPr>
            <a:picLocks noChangeAspect="1"/>
          </p:cNvPicPr>
          <p:nvPr/>
        </p:nvPicPr>
        <p:blipFill>
          <a:blip r:embed="rId3"/>
          <a:stretch>
            <a:fillRect/>
          </a:stretch>
        </p:blipFill>
        <p:spPr>
          <a:xfrm>
            <a:off x="653373" y="1512218"/>
            <a:ext cx="9129419" cy="2892229"/>
          </a:xfrm>
          <a:prstGeom prst="rect">
            <a:avLst/>
          </a:prstGeom>
        </p:spPr>
      </p:pic>
    </p:spTree>
    <p:extLst>
      <p:ext uri="{BB962C8B-B14F-4D97-AF65-F5344CB8AC3E}">
        <p14:creationId xmlns:p14="http://schemas.microsoft.com/office/powerpoint/2010/main" val="202655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bwMode="auto">
          <a:xfrm>
            <a:off x="2266229" y="2490738"/>
            <a:ext cx="8967415" cy="5336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es-ES" sz="2800" dirty="0">
                <a:solidFill>
                  <a:schemeClr val="tx1">
                    <a:lumMod val="65000"/>
                    <a:lumOff val="35000"/>
                  </a:schemeClr>
                </a:solidFill>
              </a:rPr>
              <a:t>2 – AMSARI</a:t>
            </a:r>
          </a:p>
        </p:txBody>
      </p:sp>
    </p:spTree>
    <p:extLst>
      <p:ext uri="{BB962C8B-B14F-4D97-AF65-F5344CB8AC3E}">
        <p14:creationId xmlns:p14="http://schemas.microsoft.com/office/powerpoint/2010/main" val="83836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sp>
        <p:nvSpPr>
          <p:cNvPr id="18" name="1 Marcador de texto"/>
          <p:cNvSpPr>
            <a:spLocks noGrp="1"/>
          </p:cNvSpPr>
          <p:nvPr>
            <p:ph type="body" sz="quarter" idx="13"/>
          </p:nvPr>
        </p:nvSpPr>
        <p:spPr>
          <a:xfrm>
            <a:off x="144413" y="1008162"/>
            <a:ext cx="11207047" cy="5400600"/>
          </a:xfrm>
        </p:spPr>
        <p:txBody>
          <a:bodyPr/>
          <a:lstStyle/>
          <a:p>
            <a:pPr marL="819150" lvl="1" indent="-457200">
              <a:spcBef>
                <a:spcPts val="1200"/>
              </a:spcBef>
              <a:spcAft>
                <a:spcPts val="1200"/>
              </a:spcAft>
            </a:pPr>
            <a:r>
              <a:rPr lang="es-ES" sz="2600" dirty="0">
                <a:solidFill>
                  <a:schemeClr val="tx1">
                    <a:lumMod val="65000"/>
                    <a:lumOff val="35000"/>
                  </a:schemeClr>
                </a:solidFill>
              </a:rPr>
              <a:t>AMSARI = </a:t>
            </a:r>
            <a:r>
              <a:rPr lang="es-ES_tradnl" sz="2600" dirty="0">
                <a:solidFill>
                  <a:schemeClr val="tx1">
                    <a:lumMod val="65000"/>
                    <a:lumOff val="35000"/>
                  </a:schemeClr>
                </a:solidFill>
              </a:rPr>
              <a:t>(</a:t>
            </a:r>
            <a:r>
              <a:rPr lang="es-ES_tradnl" sz="2600" b="1" dirty="0" err="1">
                <a:solidFill>
                  <a:schemeClr val="tx1">
                    <a:lumMod val="65000"/>
                    <a:lumOff val="35000"/>
                  </a:schemeClr>
                </a:solidFill>
              </a:rPr>
              <a:t>A</a:t>
            </a:r>
            <a:r>
              <a:rPr lang="es-ES_tradnl" sz="2600" dirty="0" err="1">
                <a:solidFill>
                  <a:schemeClr val="tx1">
                    <a:lumMod val="65000"/>
                    <a:lumOff val="35000"/>
                  </a:schemeClr>
                </a:solidFill>
              </a:rPr>
              <a:t>nalysis</a:t>
            </a:r>
            <a:r>
              <a:rPr lang="es-ES_tradnl" sz="2600" dirty="0">
                <a:solidFill>
                  <a:schemeClr val="tx1">
                    <a:lumMod val="65000"/>
                    <a:lumOff val="35000"/>
                  </a:schemeClr>
                </a:solidFill>
              </a:rPr>
              <a:t> </a:t>
            </a:r>
            <a:r>
              <a:rPr lang="es-ES_tradnl" sz="2600" b="1" dirty="0" err="1">
                <a:solidFill>
                  <a:schemeClr val="tx1">
                    <a:lumMod val="65000"/>
                    <a:lumOff val="35000"/>
                  </a:schemeClr>
                </a:solidFill>
              </a:rPr>
              <a:t>M</a:t>
            </a:r>
            <a:r>
              <a:rPr lang="es-ES_tradnl" sz="2600" dirty="0" err="1">
                <a:solidFill>
                  <a:schemeClr val="tx1">
                    <a:lumMod val="65000"/>
                    <a:lumOff val="35000"/>
                  </a:schemeClr>
                </a:solidFill>
              </a:rPr>
              <a:t>ulti-</a:t>
            </a:r>
            <a:r>
              <a:rPr lang="es-ES_tradnl" sz="2600" b="1" dirty="0" err="1">
                <a:solidFill>
                  <a:schemeClr val="tx1">
                    <a:lumMod val="65000"/>
                    <a:lumOff val="35000"/>
                  </a:schemeClr>
                </a:solidFill>
              </a:rPr>
              <a:t>S</a:t>
            </a:r>
            <a:r>
              <a:rPr lang="es-ES_tradnl" sz="2600" dirty="0" err="1">
                <a:solidFill>
                  <a:schemeClr val="tx1">
                    <a:lumMod val="65000"/>
                    <a:lumOff val="35000"/>
                  </a:schemeClr>
                </a:solidFill>
              </a:rPr>
              <a:t>cenario</a:t>
            </a:r>
            <a:r>
              <a:rPr lang="es-ES_tradnl" sz="2600" dirty="0">
                <a:solidFill>
                  <a:schemeClr val="tx1">
                    <a:lumMod val="65000"/>
                    <a:lumOff val="35000"/>
                  </a:schemeClr>
                </a:solidFill>
              </a:rPr>
              <a:t> to </a:t>
            </a:r>
            <a:r>
              <a:rPr lang="es-ES_tradnl" sz="2600" b="1" dirty="0" err="1">
                <a:solidFill>
                  <a:schemeClr val="tx1">
                    <a:lumMod val="65000"/>
                    <a:lumOff val="35000"/>
                  </a:schemeClr>
                </a:solidFill>
              </a:rPr>
              <a:t>A</a:t>
            </a:r>
            <a:r>
              <a:rPr lang="es-ES_tradnl" sz="2600" dirty="0" err="1">
                <a:solidFill>
                  <a:schemeClr val="tx1">
                    <a:lumMod val="65000"/>
                    <a:lumOff val="35000"/>
                  </a:schemeClr>
                </a:solidFill>
              </a:rPr>
              <a:t>chieve</a:t>
            </a:r>
            <a:r>
              <a:rPr lang="es-ES_tradnl" sz="2600" dirty="0">
                <a:solidFill>
                  <a:schemeClr val="tx1">
                    <a:lumMod val="65000"/>
                    <a:lumOff val="35000"/>
                  </a:schemeClr>
                </a:solidFill>
              </a:rPr>
              <a:t> </a:t>
            </a:r>
            <a:r>
              <a:rPr lang="es-ES_tradnl" sz="2600" b="1" dirty="0" err="1">
                <a:solidFill>
                  <a:schemeClr val="tx1">
                    <a:lumMod val="65000"/>
                    <a:lumOff val="35000"/>
                  </a:schemeClr>
                </a:solidFill>
              </a:rPr>
              <a:t>R</a:t>
            </a:r>
            <a:r>
              <a:rPr lang="es-ES_tradnl" sz="2600" dirty="0" err="1">
                <a:solidFill>
                  <a:schemeClr val="tx1">
                    <a:lumMod val="65000"/>
                    <a:lumOff val="35000"/>
                  </a:schemeClr>
                </a:solidFill>
              </a:rPr>
              <a:t>eliable</a:t>
            </a:r>
            <a:r>
              <a:rPr lang="es-ES_tradnl" sz="2600" dirty="0">
                <a:solidFill>
                  <a:schemeClr val="tx1">
                    <a:lumMod val="65000"/>
                    <a:lumOff val="35000"/>
                  </a:schemeClr>
                </a:solidFill>
              </a:rPr>
              <a:t> </a:t>
            </a:r>
            <a:r>
              <a:rPr lang="es-ES_tradnl" sz="2600" b="1" dirty="0" err="1">
                <a:solidFill>
                  <a:schemeClr val="tx1">
                    <a:lumMod val="65000"/>
                    <a:lumOff val="35000"/>
                  </a:schemeClr>
                </a:solidFill>
              </a:rPr>
              <a:t>I</a:t>
            </a:r>
            <a:r>
              <a:rPr lang="es-ES_tradnl" sz="2600" dirty="0" err="1">
                <a:solidFill>
                  <a:schemeClr val="tx1">
                    <a:lumMod val="65000"/>
                    <a:lumOff val="35000"/>
                  </a:schemeClr>
                </a:solidFill>
              </a:rPr>
              <a:t>ndicators</a:t>
            </a:r>
            <a:r>
              <a:rPr lang="es-ES_tradnl" sz="2600" dirty="0">
                <a:solidFill>
                  <a:schemeClr val="tx1">
                    <a:lumMod val="65000"/>
                    <a:lumOff val="35000"/>
                  </a:schemeClr>
                </a:solidFill>
              </a:rPr>
              <a:t>) Método de obtención de indicadores dependientes de múltiples parámetros y para los que no existen modelos matemáticos (</a:t>
            </a:r>
            <a:r>
              <a:rPr lang="es-ES" sz="2600" dirty="0">
                <a:solidFill>
                  <a:schemeClr val="tx1">
                    <a:lumMod val="65000"/>
                    <a:lumOff val="35000"/>
                  </a:schemeClr>
                </a:solidFill>
              </a:rPr>
              <a:t>≈MÉTODO PARA OBTENER CUADROS DE MANDO FIABLES)</a:t>
            </a:r>
            <a:endParaRPr lang="es-ES_tradnl" sz="2600" dirty="0">
              <a:solidFill>
                <a:schemeClr val="tx1">
                  <a:lumMod val="65000"/>
                  <a:lumOff val="35000"/>
                </a:schemeClr>
              </a:solidFill>
            </a:endParaRPr>
          </a:p>
          <a:p>
            <a:pPr marL="819150" lvl="1" indent="-457200">
              <a:spcBef>
                <a:spcPts val="1200"/>
              </a:spcBef>
              <a:spcAft>
                <a:spcPts val="1200"/>
              </a:spcAft>
            </a:pPr>
            <a:r>
              <a:rPr lang="es-ES_tradnl" sz="2600" dirty="0">
                <a:solidFill>
                  <a:schemeClr val="tx1">
                    <a:lumMod val="65000"/>
                    <a:lumOff val="35000"/>
                  </a:schemeClr>
                </a:solidFill>
              </a:rPr>
              <a:t>En AMSARI llamamos </a:t>
            </a:r>
            <a:r>
              <a:rPr lang="es-ES_tradnl" sz="2600" b="1" dirty="0">
                <a:solidFill>
                  <a:schemeClr val="tx1">
                    <a:lumMod val="65000"/>
                    <a:lumOff val="35000"/>
                  </a:schemeClr>
                </a:solidFill>
              </a:rPr>
              <a:t>indicadores</a:t>
            </a:r>
            <a:r>
              <a:rPr lang="es-ES_tradnl" sz="2600" dirty="0">
                <a:solidFill>
                  <a:schemeClr val="tx1">
                    <a:lumMod val="65000"/>
                    <a:lumOff val="35000"/>
                  </a:schemeClr>
                </a:solidFill>
              </a:rPr>
              <a:t> a las etiquetas, y </a:t>
            </a:r>
            <a:r>
              <a:rPr lang="es-ES_tradnl" sz="2600" b="1" dirty="0">
                <a:solidFill>
                  <a:schemeClr val="tx1">
                    <a:lumMod val="65000"/>
                    <a:lumOff val="35000"/>
                  </a:schemeClr>
                </a:solidFill>
              </a:rPr>
              <a:t>factores</a:t>
            </a:r>
            <a:r>
              <a:rPr lang="es-ES_tradnl" sz="2600" dirty="0">
                <a:solidFill>
                  <a:schemeClr val="tx1">
                    <a:lumMod val="65000"/>
                    <a:lumOff val="35000"/>
                  </a:schemeClr>
                </a:solidFill>
              </a:rPr>
              <a:t> a los atributos</a:t>
            </a:r>
          </a:p>
          <a:p>
            <a:pPr marL="819150" lvl="1" indent="-457200">
              <a:spcBef>
                <a:spcPts val="1200"/>
              </a:spcBef>
              <a:spcAft>
                <a:spcPts val="1200"/>
              </a:spcAft>
            </a:pPr>
            <a:r>
              <a:rPr lang="es-ES_tradnl" sz="2600" dirty="0">
                <a:solidFill>
                  <a:schemeClr val="tx1">
                    <a:lumMod val="65000"/>
                    <a:lumOff val="35000"/>
                  </a:schemeClr>
                </a:solidFill>
              </a:rPr>
              <a:t>Un </a:t>
            </a:r>
            <a:r>
              <a:rPr lang="es-ES_tradnl" sz="2600" b="1" dirty="0">
                <a:solidFill>
                  <a:schemeClr val="tx1">
                    <a:lumMod val="65000"/>
                    <a:lumOff val="35000"/>
                  </a:schemeClr>
                </a:solidFill>
              </a:rPr>
              <a:t>escenario</a:t>
            </a:r>
            <a:r>
              <a:rPr lang="es-ES_tradnl" sz="2600" dirty="0">
                <a:solidFill>
                  <a:schemeClr val="tx1">
                    <a:lumMod val="65000"/>
                    <a:lumOff val="35000"/>
                  </a:schemeClr>
                </a:solidFill>
              </a:rPr>
              <a:t> AMSARI es cada una de las combinaciones de </a:t>
            </a:r>
            <a:r>
              <a:rPr lang="es-ES_tradnl" sz="2600" b="1" dirty="0">
                <a:solidFill>
                  <a:schemeClr val="tx1">
                    <a:lumMod val="65000"/>
                    <a:lumOff val="35000"/>
                  </a:schemeClr>
                </a:solidFill>
              </a:rPr>
              <a:t>factores</a:t>
            </a:r>
            <a:r>
              <a:rPr lang="es-ES_tradnl" sz="2600" dirty="0">
                <a:solidFill>
                  <a:schemeClr val="tx1">
                    <a:lumMod val="65000"/>
                    <a:lumOff val="35000"/>
                  </a:schemeClr>
                </a:solidFill>
              </a:rPr>
              <a:t>.</a:t>
            </a:r>
          </a:p>
          <a:p>
            <a:pPr marL="819150" lvl="1" indent="-457200">
              <a:spcBef>
                <a:spcPts val="1200"/>
              </a:spcBef>
              <a:spcAft>
                <a:spcPts val="1200"/>
              </a:spcAft>
            </a:pPr>
            <a:r>
              <a:rPr lang="es-ES_tradnl" sz="2600" dirty="0">
                <a:solidFill>
                  <a:schemeClr val="tx1">
                    <a:lumMod val="65000"/>
                    <a:lumOff val="35000"/>
                  </a:schemeClr>
                </a:solidFill>
              </a:rPr>
              <a:t>Existe una colección de </a:t>
            </a:r>
            <a:r>
              <a:rPr lang="es-ES_tradnl" sz="2600" b="1" dirty="0">
                <a:solidFill>
                  <a:schemeClr val="tx1">
                    <a:lumMod val="65000"/>
                    <a:lumOff val="35000"/>
                  </a:schemeClr>
                </a:solidFill>
              </a:rPr>
              <a:t>escenarios</a:t>
            </a:r>
            <a:r>
              <a:rPr lang="es-ES_tradnl" sz="2600" dirty="0">
                <a:solidFill>
                  <a:schemeClr val="tx1">
                    <a:lumMod val="65000"/>
                    <a:lumOff val="35000"/>
                  </a:schemeClr>
                </a:solidFill>
              </a:rPr>
              <a:t> para cada </a:t>
            </a:r>
            <a:r>
              <a:rPr lang="es-ES_tradnl" sz="2600" b="1" dirty="0">
                <a:solidFill>
                  <a:schemeClr val="tx1">
                    <a:lumMod val="65000"/>
                    <a:lumOff val="35000"/>
                  </a:schemeClr>
                </a:solidFill>
              </a:rPr>
              <a:t>indicador</a:t>
            </a:r>
            <a:endParaRPr lang="es-ES" sz="2600" b="1" dirty="0">
              <a:solidFill>
                <a:schemeClr val="tx1">
                  <a:lumMod val="65000"/>
                  <a:lumOff val="35000"/>
                </a:schemeClr>
              </a:solidFill>
            </a:endParaRPr>
          </a:p>
        </p:txBody>
      </p:sp>
    </p:spTree>
    <p:extLst>
      <p:ext uri="{BB962C8B-B14F-4D97-AF65-F5344CB8AC3E}">
        <p14:creationId xmlns:p14="http://schemas.microsoft.com/office/powerpoint/2010/main" val="73323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sp>
        <p:nvSpPr>
          <p:cNvPr id="18" name="1 Marcador de texto"/>
          <p:cNvSpPr>
            <a:spLocks noGrp="1"/>
          </p:cNvSpPr>
          <p:nvPr>
            <p:ph type="body" sz="quarter" idx="13"/>
          </p:nvPr>
        </p:nvSpPr>
        <p:spPr>
          <a:xfrm>
            <a:off x="144413" y="1008162"/>
            <a:ext cx="11207047" cy="5760640"/>
          </a:xfrm>
        </p:spPr>
        <p:txBody>
          <a:bodyPr/>
          <a:lstStyle/>
          <a:p>
            <a:pPr marL="361950" lvl="1" indent="0">
              <a:buNone/>
            </a:pPr>
            <a:r>
              <a:rPr lang="es-ES" sz="2600" b="1" dirty="0">
                <a:solidFill>
                  <a:schemeClr val="tx1">
                    <a:lumMod val="65000"/>
                    <a:lumOff val="35000"/>
                  </a:schemeClr>
                </a:solidFill>
              </a:rPr>
              <a:t>EJEMPLO:</a:t>
            </a:r>
          </a:p>
          <a:p>
            <a:pPr marL="819150" lvl="1" indent="-457200"/>
            <a:r>
              <a:rPr lang="es-ES" sz="2600" b="1" dirty="0">
                <a:solidFill>
                  <a:schemeClr val="tx1">
                    <a:lumMod val="65000"/>
                    <a:lumOff val="35000"/>
                  </a:schemeClr>
                </a:solidFill>
              </a:rPr>
              <a:t>Indicador</a:t>
            </a:r>
            <a:r>
              <a:rPr lang="es-ES" sz="2600" dirty="0">
                <a:solidFill>
                  <a:schemeClr val="tx1">
                    <a:lumMod val="65000"/>
                    <a:lumOff val="35000"/>
                  </a:schemeClr>
                </a:solidFill>
              </a:rPr>
              <a:t> = Consumo de una flota de autobuses</a:t>
            </a:r>
          </a:p>
          <a:p>
            <a:pPr marL="819150" lvl="1" indent="-457200"/>
            <a:r>
              <a:rPr lang="es-ES" sz="2600" b="1" dirty="0">
                <a:solidFill>
                  <a:schemeClr val="tx1">
                    <a:lumMod val="65000"/>
                    <a:lumOff val="35000"/>
                  </a:schemeClr>
                </a:solidFill>
              </a:rPr>
              <a:t>Factor a optimizar</a:t>
            </a:r>
            <a:r>
              <a:rPr lang="es-ES" sz="2600" dirty="0">
                <a:solidFill>
                  <a:schemeClr val="tx1">
                    <a:lumMod val="65000"/>
                    <a:lumOff val="35000"/>
                  </a:schemeClr>
                </a:solidFill>
              </a:rPr>
              <a:t> = eficiencia de la conducción</a:t>
            </a:r>
          </a:p>
          <a:p>
            <a:pPr marL="819150" lvl="1" indent="-457200"/>
            <a:r>
              <a:rPr lang="es-ES" sz="2600" dirty="0">
                <a:solidFill>
                  <a:schemeClr val="tx1">
                    <a:lumMod val="65000"/>
                    <a:lumOff val="35000"/>
                  </a:schemeClr>
                </a:solidFill>
              </a:rPr>
              <a:t>Información que se desea conocer = ¿Es el consumo actual elevado? ¿Cuál es el potencial de ahorro? ¿Cómo varía el consumo tras impartir un curso de ecodriving a los conductores? </a:t>
            </a:r>
          </a:p>
          <a:p>
            <a:pPr marL="819150" lvl="1" indent="-457200"/>
            <a:r>
              <a:rPr lang="es-ES" sz="2600" dirty="0">
                <a:solidFill>
                  <a:schemeClr val="tx1">
                    <a:lumMod val="65000"/>
                    <a:lumOff val="35000"/>
                  </a:schemeClr>
                </a:solidFill>
              </a:rPr>
              <a:t>El consumo depende de múltiples factores, por ejemplo:</a:t>
            </a:r>
          </a:p>
          <a:p>
            <a:pPr marL="1276350" lvl="2" indent="-457200">
              <a:spcBef>
                <a:spcPts val="100"/>
              </a:spcBef>
              <a:spcAft>
                <a:spcPts val="100"/>
              </a:spcAft>
            </a:pPr>
            <a:r>
              <a:rPr lang="es-ES" dirty="0">
                <a:solidFill>
                  <a:schemeClr val="tx1">
                    <a:lumMod val="65000"/>
                    <a:lumOff val="35000"/>
                  </a:schemeClr>
                </a:solidFill>
              </a:rPr>
              <a:t>Estilo de conducción (factor a optimizar)</a:t>
            </a:r>
          </a:p>
          <a:p>
            <a:pPr marL="1276350" lvl="2" indent="-457200">
              <a:spcBef>
                <a:spcPts val="100"/>
              </a:spcBef>
              <a:spcAft>
                <a:spcPts val="100"/>
              </a:spcAft>
            </a:pPr>
            <a:r>
              <a:rPr lang="es-ES" dirty="0">
                <a:solidFill>
                  <a:schemeClr val="tx1">
                    <a:lumMod val="65000"/>
                    <a:lumOff val="35000"/>
                  </a:schemeClr>
                </a:solidFill>
              </a:rPr>
              <a:t>Modelo de vehículo</a:t>
            </a:r>
          </a:p>
          <a:p>
            <a:pPr marL="1276350" lvl="2" indent="-457200">
              <a:spcBef>
                <a:spcPts val="100"/>
              </a:spcBef>
              <a:spcAft>
                <a:spcPts val="100"/>
              </a:spcAft>
            </a:pPr>
            <a:r>
              <a:rPr lang="es-ES" dirty="0">
                <a:solidFill>
                  <a:schemeClr val="tx1">
                    <a:lumMod val="65000"/>
                    <a:lumOff val="35000"/>
                  </a:schemeClr>
                </a:solidFill>
              </a:rPr>
              <a:t>Ruta</a:t>
            </a:r>
          </a:p>
          <a:p>
            <a:pPr marL="1276350" lvl="2" indent="-457200">
              <a:spcBef>
                <a:spcPts val="100"/>
              </a:spcBef>
              <a:spcAft>
                <a:spcPts val="100"/>
              </a:spcAft>
            </a:pPr>
            <a:r>
              <a:rPr lang="es-ES" dirty="0">
                <a:solidFill>
                  <a:schemeClr val="tx1">
                    <a:lumMod val="65000"/>
                    <a:lumOff val="35000"/>
                  </a:schemeClr>
                </a:solidFill>
              </a:rPr>
              <a:t>Período de demanda (Tipo de día y franja horaria)</a:t>
            </a:r>
          </a:p>
          <a:p>
            <a:pPr marL="1276350" lvl="2" indent="-457200">
              <a:spcBef>
                <a:spcPts val="100"/>
              </a:spcBef>
              <a:spcAft>
                <a:spcPts val="100"/>
              </a:spcAft>
            </a:pPr>
            <a:r>
              <a:rPr lang="es-ES" dirty="0">
                <a:solidFill>
                  <a:schemeClr val="tx1">
                    <a:lumMod val="65000"/>
                    <a:lumOff val="35000"/>
                  </a:schemeClr>
                </a:solidFill>
              </a:rPr>
              <a:t>Uso de HVAC</a:t>
            </a:r>
            <a:endParaRPr lang="es-ES" sz="2600" b="1" dirty="0">
              <a:solidFill>
                <a:schemeClr val="tx1">
                  <a:lumMod val="65000"/>
                  <a:lumOff val="35000"/>
                </a:schemeClr>
              </a:solidFill>
            </a:endParaRPr>
          </a:p>
        </p:txBody>
      </p:sp>
    </p:spTree>
    <p:extLst>
      <p:ext uri="{BB962C8B-B14F-4D97-AF65-F5344CB8AC3E}">
        <p14:creationId xmlns:p14="http://schemas.microsoft.com/office/powerpoint/2010/main" val="240941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sp>
        <p:nvSpPr>
          <p:cNvPr id="18" name="1 Marcador de texto"/>
          <p:cNvSpPr>
            <a:spLocks noGrp="1"/>
          </p:cNvSpPr>
          <p:nvPr>
            <p:ph type="body" sz="quarter" idx="13"/>
          </p:nvPr>
        </p:nvSpPr>
        <p:spPr>
          <a:xfrm>
            <a:off x="144413" y="1008162"/>
            <a:ext cx="11207047" cy="5760640"/>
          </a:xfrm>
        </p:spPr>
        <p:txBody>
          <a:bodyPr/>
          <a:lstStyle/>
          <a:p>
            <a:pPr marL="361950" lvl="1" indent="0">
              <a:buNone/>
            </a:pPr>
            <a:r>
              <a:rPr lang="es-ES" sz="2600" b="1" dirty="0">
                <a:solidFill>
                  <a:schemeClr val="tx1">
                    <a:lumMod val="65000"/>
                    <a:lumOff val="35000"/>
                  </a:schemeClr>
                </a:solidFill>
              </a:rPr>
              <a:t>EJEMPLO:</a:t>
            </a:r>
          </a:p>
          <a:p>
            <a:pPr marL="819150" lvl="1" indent="-457200"/>
            <a:r>
              <a:rPr lang="es-ES" sz="2600" dirty="0">
                <a:solidFill>
                  <a:schemeClr val="tx1">
                    <a:lumMod val="65000"/>
                    <a:lumOff val="35000"/>
                  </a:schemeClr>
                </a:solidFill>
              </a:rPr>
              <a:t>AMSARI creará escenarios </a:t>
            </a:r>
            <a:r>
              <a:rPr lang="es-ES" sz="2600" b="1" dirty="0">
                <a:solidFill>
                  <a:schemeClr val="tx1">
                    <a:lumMod val="65000"/>
                    <a:lumOff val="35000"/>
                  </a:schemeClr>
                </a:solidFill>
              </a:rPr>
              <a:t>excluyendo el factor que se desea optimizar</a:t>
            </a:r>
            <a:r>
              <a:rPr lang="es-ES" sz="2600" dirty="0">
                <a:solidFill>
                  <a:schemeClr val="tx1">
                    <a:lumMod val="65000"/>
                    <a:lumOff val="35000"/>
                  </a:schemeClr>
                </a:solidFill>
              </a:rPr>
              <a:t>. Por ejemplo para 5 modelos de vehículos, 10 rutas, 4 tipos de períodos de demanda y 2 estados del HVAC creará 5x10x4x2=400 escenarios.</a:t>
            </a:r>
          </a:p>
          <a:p>
            <a:pPr marL="819150" lvl="1" indent="-457200"/>
            <a:r>
              <a:rPr lang="es-ES" sz="2600" dirty="0">
                <a:solidFill>
                  <a:schemeClr val="tx1">
                    <a:lumMod val="65000"/>
                    <a:lumOff val="35000"/>
                  </a:schemeClr>
                </a:solidFill>
              </a:rPr>
              <a:t>Durante un período (</a:t>
            </a:r>
            <a:r>
              <a:rPr lang="es-ES" sz="2600" b="1" dirty="0">
                <a:solidFill>
                  <a:schemeClr val="tx1">
                    <a:lumMod val="65000"/>
                    <a:lumOff val="35000"/>
                  </a:schemeClr>
                </a:solidFill>
              </a:rPr>
              <a:t>período de referencia</a:t>
            </a:r>
            <a:r>
              <a:rPr lang="es-ES" sz="2600" dirty="0">
                <a:solidFill>
                  <a:schemeClr val="tx1">
                    <a:lumMod val="65000"/>
                    <a:lumOff val="35000"/>
                  </a:schemeClr>
                </a:solidFill>
              </a:rPr>
              <a:t>) AMSARI obtendrá valores de referencia para cada escenario (en el caso mas simple, valores promedio, los 10% mejores, los 10% peores) y los actualizará cada día, “congelándolos” cuando sean estables.</a:t>
            </a:r>
          </a:p>
          <a:p>
            <a:pPr marL="819150" lvl="1" indent="-457200"/>
            <a:r>
              <a:rPr lang="es-ES" sz="2600" dirty="0">
                <a:solidFill>
                  <a:schemeClr val="tx1">
                    <a:lumMod val="65000"/>
                    <a:lumOff val="35000"/>
                  </a:schemeClr>
                </a:solidFill>
              </a:rPr>
              <a:t>Cuando se hayan congelado todos los valores de referencia, dispondremos de un modelo y comenzará el </a:t>
            </a:r>
            <a:r>
              <a:rPr lang="es-ES" sz="2600" b="1" dirty="0">
                <a:solidFill>
                  <a:schemeClr val="tx1">
                    <a:lumMod val="65000"/>
                    <a:lumOff val="35000"/>
                  </a:schemeClr>
                </a:solidFill>
              </a:rPr>
              <a:t>periodo normal de medida</a:t>
            </a:r>
            <a:r>
              <a:rPr lang="es-ES" sz="2600" dirty="0">
                <a:solidFill>
                  <a:schemeClr val="tx1">
                    <a:lumMod val="65000"/>
                    <a:lumOff val="35000"/>
                  </a:schemeClr>
                </a:solidFill>
              </a:rPr>
              <a:t>,  durante el cual se calculará el cuadro de mando</a:t>
            </a:r>
          </a:p>
          <a:p>
            <a:pPr marL="361950" lvl="1" indent="0">
              <a:buNone/>
            </a:pPr>
            <a:endParaRPr lang="es-ES" sz="2600" dirty="0">
              <a:solidFill>
                <a:schemeClr val="tx1">
                  <a:lumMod val="65000"/>
                  <a:lumOff val="35000"/>
                </a:schemeClr>
              </a:solidFill>
            </a:endParaRPr>
          </a:p>
        </p:txBody>
      </p:sp>
    </p:spTree>
    <p:extLst>
      <p:ext uri="{BB962C8B-B14F-4D97-AF65-F5344CB8AC3E}">
        <p14:creationId xmlns:p14="http://schemas.microsoft.com/office/powerpoint/2010/main" val="318794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pic>
        <p:nvPicPr>
          <p:cNvPr id="2" name="Imagen 1"/>
          <p:cNvPicPr>
            <a:picLocks noChangeAspect="1"/>
          </p:cNvPicPr>
          <p:nvPr/>
        </p:nvPicPr>
        <p:blipFill rotWithShape="1">
          <a:blip r:embed="rId3"/>
          <a:srcRect b="23040"/>
          <a:stretch/>
        </p:blipFill>
        <p:spPr>
          <a:xfrm>
            <a:off x="144413" y="712415"/>
            <a:ext cx="7704856" cy="5984379"/>
          </a:xfrm>
          <a:prstGeom prst="rect">
            <a:avLst/>
          </a:prstGeom>
        </p:spPr>
      </p:pic>
      <p:sp>
        <p:nvSpPr>
          <p:cNvPr id="5" name="1 Marcador de texto"/>
          <p:cNvSpPr>
            <a:spLocks noGrp="1"/>
          </p:cNvSpPr>
          <p:nvPr>
            <p:ph type="body" sz="quarter" idx="13"/>
          </p:nvPr>
        </p:nvSpPr>
        <p:spPr>
          <a:xfrm>
            <a:off x="5977061" y="936154"/>
            <a:ext cx="5545014" cy="2736304"/>
          </a:xfrm>
        </p:spPr>
        <p:txBody>
          <a:bodyPr/>
          <a:lstStyle/>
          <a:p>
            <a:pPr marL="176213" indent="-176213">
              <a:buFont typeface="Arial" panose="020B0604020202020204" pitchFamily="34" charset="0"/>
              <a:buChar char="•"/>
            </a:pPr>
            <a:r>
              <a:rPr lang="es-ES" dirty="0">
                <a:solidFill>
                  <a:schemeClr val="tx1">
                    <a:lumMod val="65000"/>
                    <a:lumOff val="35000"/>
                  </a:schemeClr>
                </a:solidFill>
              </a:rPr>
              <a:t>Al haber excluido el factor que se desea optimizar, las variaciones del consumo dentro de cada escenario dependen fundamentalmente de dicho factor</a:t>
            </a:r>
          </a:p>
          <a:p>
            <a:pPr marL="176213" indent="-176213">
              <a:buFont typeface="Arial" panose="020B0604020202020204" pitchFamily="34" charset="0"/>
              <a:buChar char="•"/>
            </a:pPr>
            <a:r>
              <a:rPr lang="es-ES" dirty="0">
                <a:solidFill>
                  <a:schemeClr val="tx1">
                    <a:lumMod val="65000"/>
                    <a:lumOff val="35000"/>
                  </a:schemeClr>
                </a:solidFill>
              </a:rPr>
              <a:t>Así, el valor promedio de consumo de un escenario es una referencia que sirve para determinar los ahorros debidos a una mejora en los estilos de conducción</a:t>
            </a:r>
          </a:p>
          <a:p>
            <a:pPr indent="-438150"/>
            <a:endParaRPr lang="es-ES" dirty="0">
              <a:solidFill>
                <a:schemeClr val="tx1">
                  <a:lumMod val="65000"/>
                  <a:lumOff val="35000"/>
                </a:schemeClr>
              </a:solidFill>
            </a:endParaRPr>
          </a:p>
        </p:txBody>
      </p:sp>
      <p:sp>
        <p:nvSpPr>
          <p:cNvPr id="6" name="1 Marcador de texto"/>
          <p:cNvSpPr txBox="1">
            <a:spLocks/>
          </p:cNvSpPr>
          <p:nvPr/>
        </p:nvSpPr>
        <p:spPr>
          <a:xfrm>
            <a:off x="5977061" y="4824586"/>
            <a:ext cx="5545014" cy="2016224"/>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176213" indent="-176213">
              <a:lnSpc>
                <a:spcPct val="100000"/>
              </a:lnSpc>
              <a:buFont typeface="Arial" panose="020B0604020202020204" pitchFamily="34" charset="0"/>
              <a:buChar char="•"/>
            </a:pPr>
            <a:r>
              <a:rPr lang="es-ES" kern="0" dirty="0">
                <a:solidFill>
                  <a:schemeClr val="tx1">
                    <a:lumMod val="65000"/>
                    <a:lumOff val="35000"/>
                  </a:schemeClr>
                </a:solidFill>
              </a:rPr>
              <a:t>De forma similar, el consumo conseguido, de forma estable, por el 10% de los conductores con mejor estilo de conducción es una referencia del consumo que podría conseguirse si todos los conductores adoptaran dicho estilo</a:t>
            </a:r>
          </a:p>
        </p:txBody>
      </p:sp>
    </p:spTree>
    <p:extLst>
      <p:ext uri="{BB962C8B-B14F-4D97-AF65-F5344CB8AC3E}">
        <p14:creationId xmlns:p14="http://schemas.microsoft.com/office/powerpoint/2010/main" val="314081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sp>
        <p:nvSpPr>
          <p:cNvPr id="18" name="1 Marcador de texto"/>
          <p:cNvSpPr>
            <a:spLocks noGrp="1"/>
          </p:cNvSpPr>
          <p:nvPr>
            <p:ph type="body" sz="quarter" idx="13"/>
          </p:nvPr>
        </p:nvSpPr>
        <p:spPr>
          <a:xfrm>
            <a:off x="144413" y="1008162"/>
            <a:ext cx="11207047" cy="5904656"/>
          </a:xfrm>
        </p:spPr>
        <p:txBody>
          <a:bodyPr/>
          <a:lstStyle/>
          <a:p>
            <a:pPr marL="819150" lvl="1" indent="-457200"/>
            <a:r>
              <a:rPr lang="es-ES" sz="2600" dirty="0">
                <a:solidFill>
                  <a:schemeClr val="tx1">
                    <a:lumMod val="65000"/>
                    <a:lumOff val="35000"/>
                  </a:schemeClr>
                </a:solidFill>
              </a:rPr>
              <a:t>Si el factor que se excluye hubiera sido el uso del HVAC, se determinaría el ahorro por reducción de la temperatura del climatizador.</a:t>
            </a:r>
          </a:p>
          <a:p>
            <a:pPr marL="819150" lvl="1" indent="-457200"/>
            <a:r>
              <a:rPr lang="es-ES" sz="2600" dirty="0">
                <a:solidFill>
                  <a:schemeClr val="tx1">
                    <a:lumMod val="65000"/>
                    <a:lumOff val="35000"/>
                  </a:schemeClr>
                </a:solidFill>
              </a:rPr>
              <a:t>Así, se puede determinar la influencia real en el consumo de cada uno de los factores (modelo de vehículo, ruta, hora punta)</a:t>
            </a:r>
          </a:p>
          <a:p>
            <a:pPr marL="819150" lvl="1" indent="-457200"/>
            <a:r>
              <a:rPr lang="es-ES" sz="2600" dirty="0">
                <a:solidFill>
                  <a:schemeClr val="tx1">
                    <a:lumMod val="65000"/>
                    <a:lumOff val="35000"/>
                  </a:schemeClr>
                </a:solidFill>
              </a:rPr>
              <a:t>AMSARI crea escenarios, calcula referencias automáticamente, normaliza determinados datos (ej. nº de detenciones)  y ayuda a determinar la dependencia de los factores (para eventualmente reducirlos) pudiendo ser utilizado como una herramienta para obtener colecciones de datos (atributos=factores y etiquetas=referencias) para alimentar algoritmos de </a:t>
            </a:r>
            <a:r>
              <a:rPr lang="es-ES" sz="2600" i="1" dirty="0">
                <a:solidFill>
                  <a:schemeClr val="tx1">
                    <a:lumMod val="65000"/>
                    <a:lumOff val="35000"/>
                  </a:schemeClr>
                </a:solidFill>
              </a:rPr>
              <a:t>machine </a:t>
            </a:r>
            <a:r>
              <a:rPr lang="es-ES" sz="2600" i="1" dirty="0" err="1">
                <a:solidFill>
                  <a:schemeClr val="tx1">
                    <a:lumMod val="65000"/>
                    <a:lumOff val="35000"/>
                  </a:schemeClr>
                </a:solidFill>
              </a:rPr>
              <a:t>learning</a:t>
            </a:r>
            <a:r>
              <a:rPr lang="es-ES" sz="2600" i="1" dirty="0">
                <a:solidFill>
                  <a:schemeClr val="tx1">
                    <a:lumMod val="65000"/>
                    <a:lumOff val="35000"/>
                  </a:schemeClr>
                </a:solidFill>
              </a:rPr>
              <a:t> </a:t>
            </a:r>
            <a:r>
              <a:rPr lang="es-ES" sz="2600" dirty="0">
                <a:solidFill>
                  <a:schemeClr val="tx1">
                    <a:lumMod val="65000"/>
                    <a:lumOff val="35000"/>
                  </a:schemeClr>
                </a:solidFill>
              </a:rPr>
              <a:t>y obtener un modelo cuando sea posible.</a:t>
            </a:r>
          </a:p>
          <a:p>
            <a:pPr marL="819150" lvl="1" indent="-457200"/>
            <a:endParaRPr lang="es-ES" sz="2600" dirty="0">
              <a:solidFill>
                <a:schemeClr val="tx1">
                  <a:lumMod val="65000"/>
                  <a:lumOff val="35000"/>
                </a:schemeClr>
              </a:solidFill>
            </a:endParaRPr>
          </a:p>
          <a:p>
            <a:pPr marL="361950" lvl="1" indent="0">
              <a:buNone/>
            </a:pPr>
            <a:endParaRPr lang="es-ES" sz="2600" dirty="0">
              <a:solidFill>
                <a:schemeClr val="tx1">
                  <a:lumMod val="65000"/>
                  <a:lumOff val="35000"/>
                </a:schemeClr>
              </a:solidFill>
            </a:endParaRPr>
          </a:p>
        </p:txBody>
      </p:sp>
    </p:spTree>
    <p:extLst>
      <p:ext uri="{BB962C8B-B14F-4D97-AF65-F5344CB8AC3E}">
        <p14:creationId xmlns:p14="http://schemas.microsoft.com/office/powerpoint/2010/main" val="195264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bwMode="auto">
          <a:xfrm>
            <a:off x="2376661" y="3384426"/>
            <a:ext cx="8967415" cy="122413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268288" indent="-268288">
              <a:buNone/>
            </a:pPr>
            <a:r>
              <a:rPr lang="es-ES" sz="2800" dirty="0">
                <a:solidFill>
                  <a:schemeClr val="tx1">
                    <a:lumMod val="65000"/>
                    <a:lumOff val="35000"/>
                  </a:schemeClr>
                </a:solidFill>
              </a:rPr>
              <a:t>3 APLICACIÓN EN EL SISTEMA ECODRIVING BUS DE LA EMT</a:t>
            </a:r>
            <a:endParaRPr lang="es-ES_tradnl" sz="2600" dirty="0">
              <a:solidFill>
                <a:schemeClr val="tx1">
                  <a:lumMod val="65000"/>
                  <a:lumOff val="35000"/>
                </a:schemeClr>
              </a:solidFill>
            </a:endParaRPr>
          </a:p>
        </p:txBody>
      </p:sp>
      <p:grpSp>
        <p:nvGrpSpPr>
          <p:cNvPr id="5" name="Grupo 4"/>
          <p:cNvGrpSpPr/>
          <p:nvPr/>
        </p:nvGrpSpPr>
        <p:grpSpPr>
          <a:xfrm>
            <a:off x="2448669" y="1368202"/>
            <a:ext cx="7992888" cy="1152128"/>
            <a:chOff x="2448669" y="1368202"/>
            <a:chExt cx="7992888" cy="1152128"/>
          </a:xfrm>
        </p:grpSpPr>
        <p:sp>
          <p:nvSpPr>
            <p:cNvPr id="2" name="Rectángulo redondeado 1"/>
            <p:cNvSpPr/>
            <p:nvPr/>
          </p:nvSpPr>
          <p:spPr bwMode="auto">
            <a:xfrm>
              <a:off x="6913165" y="1375459"/>
              <a:ext cx="3528392" cy="1080120"/>
            </a:xfrm>
            <a:prstGeom prst="roundRect">
              <a:avLst>
                <a:gd name="adj" fmla="val 2117"/>
              </a:avLst>
            </a:prstGeom>
            <a:solidFill>
              <a:srgbClr val="2828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5738" marR="0" indent="-185738" algn="l" defTabSz="914400" rtl="0" eaLnBrk="1" fontAlgn="base" latinLnBrk="0" hangingPunct="1">
                <a:lnSpc>
                  <a:spcPct val="110000"/>
                </a:lnSpc>
                <a:spcBef>
                  <a:spcPct val="20000"/>
                </a:spcBef>
                <a:spcAft>
                  <a:spcPct val="0"/>
                </a:spcAft>
                <a:buClr>
                  <a:srgbClr val="DA0000"/>
                </a:buClr>
                <a:buSzTx/>
                <a:buFontTx/>
                <a:buChar char="•"/>
                <a:tabLst/>
              </a:pPr>
              <a:endParaRPr kumimoji="0" lang="es-ES" sz="2200" b="0" i="0" u="none" strike="noStrike" cap="none" normalizeH="0" baseline="0">
                <a:ln>
                  <a:noFill/>
                </a:ln>
                <a:solidFill>
                  <a:srgbClr val="4D4D4D"/>
                </a:solidFill>
                <a:effectLst/>
                <a:latin typeface="Arial" charset="0"/>
                <a:cs typeface="Arial"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669" y="1368202"/>
              <a:ext cx="4226742" cy="1152128"/>
            </a:xfrm>
            <a:prstGeom prst="rect">
              <a:avLst/>
            </a:prstGeom>
          </p:spPr>
        </p:pic>
        <p:pic>
          <p:nvPicPr>
            <p:cNvPr id="4" name="Imagen 3">
              <a:extLst>
                <a:ext uri="{FF2B5EF4-FFF2-40B4-BE49-F238E27FC236}">
                  <a16:creationId xmlns:a16="http://schemas.microsoft.com/office/drawing/2014/main" id="{CF998E9B-7BB5-4F08-A8C7-819168C0BA3F}"/>
                </a:ext>
              </a:extLst>
            </p:cNvPr>
            <p:cNvPicPr>
              <a:picLocks noChangeAspect="1"/>
            </p:cNvPicPr>
            <p:nvPr/>
          </p:nvPicPr>
          <p:blipFill rotWithShape="1">
            <a:blip r:embed="rId3"/>
            <a:srcRect l="37353" r="37903" b="77538"/>
            <a:stretch/>
          </p:blipFill>
          <p:spPr>
            <a:xfrm>
              <a:off x="6985173" y="1375459"/>
              <a:ext cx="3384376" cy="1080120"/>
            </a:xfrm>
            <a:prstGeom prst="rect">
              <a:avLst/>
            </a:prstGeom>
          </p:spPr>
        </p:pic>
      </p:grpSp>
    </p:spTree>
    <p:extLst>
      <p:ext uri="{BB962C8B-B14F-4D97-AF65-F5344CB8AC3E}">
        <p14:creationId xmlns:p14="http://schemas.microsoft.com/office/powerpoint/2010/main" val="156624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a:spLocks noChangeAspect="1"/>
          </p:cNvSpPr>
          <p:nvPr/>
        </p:nvSpPr>
        <p:spPr bwMode="auto">
          <a:xfrm>
            <a:off x="72404" y="792137"/>
            <a:ext cx="11351579" cy="6318525"/>
          </a:xfrm>
          <a:prstGeom prst="rect">
            <a:avLst/>
          </a:prstGeom>
          <a:blipFill dpi="0" rotWithShape="1">
            <a:blip r:embed="rId3"/>
            <a:srcRect/>
            <a:stretch>
              <a:fillRect l="-610" t="-12535" r="-866" b="-1430"/>
            </a:stretch>
          </a:blipFill>
          <a:ln w="25400" cap="flat" cmpd="sng" algn="ctr">
            <a:noFill/>
            <a:prstDash val="solid"/>
            <a:headEnd type="none" w="med" len="med"/>
            <a:tailEnd type="none" w="med" len="med"/>
          </a:ln>
          <a:effectLst/>
          <a:extLst>
            <a:ext uri="{91240B29-F687-4F45-9708-019B960494DF}">
              <a14:hiddenLine xmlns:a14="http://schemas.microsoft.com/office/drawing/2010/main" w="25400" cap="flat" cmpd="sng" algn="ctr">
                <a:solidFill>
                  <a:schemeClr val="dk1"/>
                </a:solidFill>
                <a:prstDash val="solid"/>
                <a:headEnd type="none" w="med" len="med"/>
                <a:tailEnd type="none" w="med" len="me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85738" marR="0" indent="-185738" algn="l" defTabSz="914400" rtl="0" eaLnBrk="1" fontAlgn="base" latinLnBrk="0" hangingPunct="1">
              <a:lnSpc>
                <a:spcPct val="110000"/>
              </a:lnSpc>
              <a:spcBef>
                <a:spcPct val="20000"/>
              </a:spcBef>
              <a:spcAft>
                <a:spcPct val="0"/>
              </a:spcAft>
              <a:buClr>
                <a:srgbClr val="DA0000"/>
              </a:buClr>
              <a:buSzTx/>
              <a:buFontTx/>
              <a:buChar char="•"/>
              <a:tabLst/>
            </a:pPr>
            <a:endParaRPr kumimoji="0" lang="es-ES" sz="2200" b="0" i="0" u="none" strike="noStrike" cap="none" normalizeH="0" baseline="0">
              <a:ln>
                <a:noFill/>
              </a:ln>
              <a:solidFill>
                <a:srgbClr val="333333"/>
              </a:solidFill>
              <a:effectLst/>
              <a:latin typeface="Arial" charset="0"/>
              <a:cs typeface="Arial" charset="0"/>
            </a:endParaRPr>
          </a:p>
        </p:txBody>
      </p:sp>
      <p:cxnSp>
        <p:nvCxnSpPr>
          <p:cNvPr id="12" name="Conector recto 11"/>
          <p:cNvCxnSpPr>
            <a:endCxn id="14" idx="3"/>
          </p:cNvCxnSpPr>
          <p:nvPr/>
        </p:nvCxnSpPr>
        <p:spPr bwMode="auto">
          <a:xfrm flipV="1">
            <a:off x="6553125" y="2759141"/>
            <a:ext cx="2968697" cy="1417376"/>
          </a:xfrm>
          <a:prstGeom prst="line">
            <a:avLst/>
          </a:prstGeom>
          <a:noFill/>
          <a:ln w="19050" cap="flat" cmpd="sng" algn="ctr">
            <a:solidFill>
              <a:srgbClr val="3F6CD1"/>
            </a:solidFill>
            <a:prstDash val="solid"/>
            <a:round/>
            <a:headEnd type="none" w="med" len="med"/>
            <a:tailEnd type="none" w="med" len="med"/>
          </a:ln>
          <a:effectLst/>
        </p:spPr>
      </p:cxnSp>
      <p:sp>
        <p:nvSpPr>
          <p:cNvPr id="13" name="ïṧḷiḋe">
            <a:extLst>
              <a:ext uri="{FF2B5EF4-FFF2-40B4-BE49-F238E27FC236}">
                <a16:creationId xmlns:a16="http://schemas.microsoft.com/office/drawing/2014/main" id="{111B2390-7DED-4718-B56C-E5BAFE750375}"/>
              </a:ext>
            </a:extLst>
          </p:cNvPr>
          <p:cNvSpPr/>
          <p:nvPr/>
        </p:nvSpPr>
        <p:spPr>
          <a:xfrm>
            <a:off x="9905484" y="1584225"/>
            <a:ext cx="1337297" cy="2215428"/>
          </a:xfrm>
          <a:prstGeom prst="rect">
            <a:avLst/>
          </a:prstGeom>
          <a:noFill/>
          <a:ln>
            <a:noFill/>
          </a:ln>
        </p:spPr>
        <p:txBody>
          <a:bodyPr wrap="square" lIns="91440" tIns="45720" rIns="91440" bIns="45720" anchor="ctr" anchorCtr="0">
            <a:noAutofit/>
          </a:bodyPr>
          <a:lstStyle/>
          <a:p>
            <a:pPr>
              <a:spcBef>
                <a:spcPct val="0"/>
              </a:spcBef>
              <a:buNone/>
            </a:pPr>
            <a:r>
              <a:rPr lang="en-US" altLang="zh-CN" sz="1800" dirty="0">
                <a:solidFill>
                  <a:srgbClr val="3F4E9B"/>
                </a:solidFill>
              </a:rPr>
              <a:t>Madrid</a:t>
            </a:r>
          </a:p>
          <a:p>
            <a:pPr>
              <a:spcBef>
                <a:spcPct val="0"/>
              </a:spcBef>
              <a:buNone/>
            </a:pPr>
            <a:r>
              <a:rPr lang="en-US" altLang="zh-CN" sz="1800" dirty="0">
                <a:solidFill>
                  <a:srgbClr val="3F4E9B"/>
                </a:solidFill>
              </a:rPr>
              <a:t>Bilbao</a:t>
            </a:r>
          </a:p>
          <a:p>
            <a:pPr>
              <a:spcBef>
                <a:spcPct val="0"/>
              </a:spcBef>
              <a:buNone/>
            </a:pPr>
            <a:r>
              <a:rPr lang="en-US" altLang="zh-CN" sz="1800" dirty="0" err="1">
                <a:solidFill>
                  <a:srgbClr val="3F4E9B"/>
                </a:solidFill>
              </a:rPr>
              <a:t>Málaga</a:t>
            </a:r>
            <a:endParaRPr lang="en-US" altLang="zh-CN" sz="1800" dirty="0">
              <a:solidFill>
                <a:srgbClr val="3F4E9B"/>
              </a:solidFill>
            </a:endParaRPr>
          </a:p>
          <a:p>
            <a:pPr>
              <a:spcBef>
                <a:spcPct val="0"/>
              </a:spcBef>
              <a:buNone/>
            </a:pPr>
            <a:r>
              <a:rPr lang="en-US" altLang="zh-CN" sz="1800" dirty="0">
                <a:solidFill>
                  <a:srgbClr val="3F4E9B"/>
                </a:solidFill>
              </a:rPr>
              <a:t>Barcelona</a:t>
            </a:r>
          </a:p>
          <a:p>
            <a:pPr>
              <a:spcBef>
                <a:spcPct val="0"/>
              </a:spcBef>
              <a:buNone/>
            </a:pPr>
            <a:r>
              <a:rPr lang="en-US" altLang="zh-CN" sz="1800" dirty="0">
                <a:solidFill>
                  <a:srgbClr val="3F4E9B"/>
                </a:solidFill>
              </a:rPr>
              <a:t>Valladolid</a:t>
            </a:r>
          </a:p>
          <a:p>
            <a:pPr>
              <a:spcBef>
                <a:spcPct val="0"/>
              </a:spcBef>
              <a:buNone/>
            </a:pPr>
            <a:r>
              <a:rPr lang="en-US" altLang="zh-CN" sz="1800" dirty="0">
                <a:solidFill>
                  <a:srgbClr val="3F4E9B"/>
                </a:solidFill>
              </a:rPr>
              <a:t>Asturias</a:t>
            </a:r>
          </a:p>
          <a:p>
            <a:pPr>
              <a:spcBef>
                <a:spcPct val="0"/>
              </a:spcBef>
              <a:buNone/>
            </a:pPr>
            <a:r>
              <a:rPr lang="en-US" altLang="zh-CN" sz="1800" dirty="0">
                <a:solidFill>
                  <a:srgbClr val="3F4E9B"/>
                </a:solidFill>
              </a:rPr>
              <a:t>Cantabria</a:t>
            </a:r>
          </a:p>
        </p:txBody>
      </p:sp>
      <p:sp>
        <p:nvSpPr>
          <p:cNvPr id="14" name="îsḷïďé">
            <a:extLst>
              <a:ext uri="{FF2B5EF4-FFF2-40B4-BE49-F238E27FC236}">
                <a16:creationId xmlns:a16="http://schemas.microsoft.com/office/drawing/2014/main" id="{7F752C24-8C51-4C08-8ECC-CD41D5A77D41}"/>
              </a:ext>
            </a:extLst>
          </p:cNvPr>
          <p:cNvSpPr/>
          <p:nvPr/>
        </p:nvSpPr>
        <p:spPr>
          <a:xfrm rot="1243271">
            <a:off x="9507367" y="2528503"/>
            <a:ext cx="326873" cy="326873"/>
          </a:xfrm>
          <a:prstGeom prst="ellipse">
            <a:avLst/>
          </a:prstGeom>
          <a:noFill/>
          <a:ln>
            <a:solidFill>
              <a:srgbClr val="3F6CD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p>
        </p:txBody>
      </p:sp>
      <p:sp>
        <p:nvSpPr>
          <p:cNvPr id="15" name="ïṧḷiḋe">
            <a:extLst>
              <a:ext uri="{FF2B5EF4-FFF2-40B4-BE49-F238E27FC236}">
                <a16:creationId xmlns:a16="http://schemas.microsoft.com/office/drawing/2014/main" id="{111B2390-7DED-4718-B56C-E5BAFE750375}"/>
              </a:ext>
            </a:extLst>
          </p:cNvPr>
          <p:cNvSpPr/>
          <p:nvPr/>
        </p:nvSpPr>
        <p:spPr>
          <a:xfrm>
            <a:off x="223288" y="3815621"/>
            <a:ext cx="1337297" cy="360896"/>
          </a:xfrm>
          <a:prstGeom prst="rect">
            <a:avLst/>
          </a:prstGeom>
          <a:noFill/>
          <a:ln>
            <a:noFill/>
          </a:ln>
        </p:spPr>
        <p:txBody>
          <a:bodyPr wrap="square" lIns="91440" tIns="45720" rIns="91440" bIns="45720" anchor="ctr" anchorCtr="0">
            <a:noAutofit/>
          </a:bodyPr>
          <a:lstStyle/>
          <a:p>
            <a:pPr algn="r">
              <a:spcBef>
                <a:spcPct val="0"/>
              </a:spcBef>
              <a:buNone/>
            </a:pPr>
            <a:r>
              <a:rPr lang="en-US" altLang="zh-CN" sz="1800" dirty="0">
                <a:solidFill>
                  <a:srgbClr val="3F4E9B"/>
                </a:solidFill>
              </a:rPr>
              <a:t>Lima</a:t>
            </a:r>
          </a:p>
        </p:txBody>
      </p:sp>
      <p:cxnSp>
        <p:nvCxnSpPr>
          <p:cNvPr id="16" name="Conector recto 15"/>
          <p:cNvCxnSpPr>
            <a:endCxn id="17" idx="5"/>
          </p:cNvCxnSpPr>
          <p:nvPr/>
        </p:nvCxnSpPr>
        <p:spPr bwMode="auto">
          <a:xfrm flipH="1" flipV="1">
            <a:off x="1863577" y="2807506"/>
            <a:ext cx="1665213" cy="1708974"/>
          </a:xfrm>
          <a:prstGeom prst="line">
            <a:avLst/>
          </a:prstGeom>
          <a:noFill/>
          <a:ln w="19050" cap="flat" cmpd="sng" algn="ctr">
            <a:solidFill>
              <a:srgbClr val="3F6CD1"/>
            </a:solidFill>
            <a:prstDash val="solid"/>
            <a:round/>
            <a:headEnd type="none" w="med" len="med"/>
            <a:tailEnd type="none" w="med" len="med"/>
          </a:ln>
          <a:effectLst/>
        </p:spPr>
      </p:cxnSp>
      <p:sp>
        <p:nvSpPr>
          <p:cNvPr id="17" name="îsḷïďé">
            <a:extLst>
              <a:ext uri="{FF2B5EF4-FFF2-40B4-BE49-F238E27FC236}">
                <a16:creationId xmlns:a16="http://schemas.microsoft.com/office/drawing/2014/main" id="{7F752C24-8C51-4C08-8ECC-CD41D5A77D41}"/>
              </a:ext>
            </a:extLst>
          </p:cNvPr>
          <p:cNvSpPr/>
          <p:nvPr/>
        </p:nvSpPr>
        <p:spPr>
          <a:xfrm>
            <a:off x="1584573" y="2528502"/>
            <a:ext cx="326873" cy="326873"/>
          </a:xfrm>
          <a:prstGeom prst="ellipse">
            <a:avLst/>
          </a:prstGeom>
          <a:noFill/>
          <a:ln>
            <a:solidFill>
              <a:srgbClr val="3F6CD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p>
        </p:txBody>
      </p:sp>
      <p:sp>
        <p:nvSpPr>
          <p:cNvPr id="18" name="îsḷïďé">
            <a:extLst>
              <a:ext uri="{FF2B5EF4-FFF2-40B4-BE49-F238E27FC236}">
                <a16:creationId xmlns:a16="http://schemas.microsoft.com/office/drawing/2014/main" id="{7F752C24-8C51-4C08-8ECC-CD41D5A77D41}"/>
              </a:ext>
            </a:extLst>
          </p:cNvPr>
          <p:cNvSpPr/>
          <p:nvPr/>
        </p:nvSpPr>
        <p:spPr>
          <a:xfrm rot="1604093">
            <a:off x="1560585" y="3870711"/>
            <a:ext cx="326873" cy="326873"/>
          </a:xfrm>
          <a:prstGeom prst="ellipse">
            <a:avLst/>
          </a:prstGeom>
          <a:noFill/>
          <a:ln>
            <a:solidFill>
              <a:srgbClr val="3F6CD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p>
        </p:txBody>
      </p:sp>
      <p:sp>
        <p:nvSpPr>
          <p:cNvPr id="19" name="îsḷïďé">
            <a:extLst>
              <a:ext uri="{FF2B5EF4-FFF2-40B4-BE49-F238E27FC236}">
                <a16:creationId xmlns:a16="http://schemas.microsoft.com/office/drawing/2014/main" id="{7F752C24-8C51-4C08-8ECC-CD41D5A77D41}"/>
              </a:ext>
            </a:extLst>
          </p:cNvPr>
          <p:cNvSpPr/>
          <p:nvPr/>
        </p:nvSpPr>
        <p:spPr>
          <a:xfrm rot="508320">
            <a:off x="1546908" y="5469536"/>
            <a:ext cx="326873" cy="326873"/>
          </a:xfrm>
          <a:prstGeom prst="ellipse">
            <a:avLst/>
          </a:prstGeom>
          <a:noFill/>
          <a:ln>
            <a:solidFill>
              <a:srgbClr val="3F6CD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p>
        </p:txBody>
      </p:sp>
      <p:cxnSp>
        <p:nvCxnSpPr>
          <p:cNvPr id="20" name="Conector recto 19"/>
          <p:cNvCxnSpPr>
            <a:endCxn id="18" idx="6"/>
          </p:cNvCxnSpPr>
          <p:nvPr/>
        </p:nvCxnSpPr>
        <p:spPr bwMode="auto">
          <a:xfrm flipH="1" flipV="1">
            <a:off x="1869986" y="4107672"/>
            <a:ext cx="2378884" cy="1473560"/>
          </a:xfrm>
          <a:prstGeom prst="line">
            <a:avLst/>
          </a:prstGeom>
          <a:noFill/>
          <a:ln w="19050" cap="flat" cmpd="sng" algn="ctr">
            <a:solidFill>
              <a:srgbClr val="3F6CD1"/>
            </a:solidFill>
            <a:prstDash val="solid"/>
            <a:round/>
            <a:headEnd type="none" w="med" len="med"/>
            <a:tailEnd type="none" w="med" len="med"/>
          </a:ln>
          <a:effectLst/>
        </p:spPr>
      </p:cxnSp>
      <p:cxnSp>
        <p:nvCxnSpPr>
          <p:cNvPr id="21" name="Conector recto 20"/>
          <p:cNvCxnSpPr>
            <a:endCxn id="19" idx="6"/>
          </p:cNvCxnSpPr>
          <p:nvPr/>
        </p:nvCxnSpPr>
        <p:spPr bwMode="auto">
          <a:xfrm flipH="1" flipV="1">
            <a:off x="1871998" y="5657051"/>
            <a:ext cx="2448879" cy="354536"/>
          </a:xfrm>
          <a:prstGeom prst="line">
            <a:avLst/>
          </a:prstGeom>
          <a:noFill/>
          <a:ln w="19050" cap="flat" cmpd="sng" algn="ctr">
            <a:solidFill>
              <a:srgbClr val="3F6CD1"/>
            </a:solidFill>
            <a:prstDash val="solid"/>
            <a:round/>
            <a:headEnd type="none" w="med" len="med"/>
            <a:tailEnd type="none" w="med" len="med"/>
          </a:ln>
          <a:effectLst/>
        </p:spPr>
      </p:cxnSp>
      <p:sp>
        <p:nvSpPr>
          <p:cNvPr id="22" name="ïṧḷiḋe">
            <a:extLst>
              <a:ext uri="{FF2B5EF4-FFF2-40B4-BE49-F238E27FC236}">
                <a16:creationId xmlns:a16="http://schemas.microsoft.com/office/drawing/2014/main" id="{111B2390-7DED-4718-B56C-E5BAFE750375}"/>
              </a:ext>
            </a:extLst>
          </p:cNvPr>
          <p:cNvSpPr/>
          <p:nvPr/>
        </p:nvSpPr>
        <p:spPr>
          <a:xfrm>
            <a:off x="247276" y="2520330"/>
            <a:ext cx="1337297" cy="312788"/>
          </a:xfrm>
          <a:prstGeom prst="rect">
            <a:avLst/>
          </a:prstGeom>
          <a:noFill/>
          <a:ln>
            <a:noFill/>
          </a:ln>
        </p:spPr>
        <p:txBody>
          <a:bodyPr wrap="square" lIns="91440" tIns="45720" rIns="91440" bIns="45720" anchor="ctr" anchorCtr="0">
            <a:noAutofit/>
          </a:bodyPr>
          <a:lstStyle/>
          <a:p>
            <a:pPr algn="r">
              <a:spcBef>
                <a:spcPct val="0"/>
              </a:spcBef>
              <a:buNone/>
            </a:pPr>
            <a:r>
              <a:rPr lang="en-US" altLang="zh-CN" sz="1800" dirty="0">
                <a:solidFill>
                  <a:srgbClr val="3F4E9B"/>
                </a:solidFill>
              </a:rPr>
              <a:t>México</a:t>
            </a:r>
          </a:p>
        </p:txBody>
      </p:sp>
      <p:sp>
        <p:nvSpPr>
          <p:cNvPr id="23" name="ïṧḷiḋe">
            <a:extLst>
              <a:ext uri="{FF2B5EF4-FFF2-40B4-BE49-F238E27FC236}">
                <a16:creationId xmlns:a16="http://schemas.microsoft.com/office/drawing/2014/main" id="{111B2390-7DED-4718-B56C-E5BAFE750375}"/>
              </a:ext>
            </a:extLst>
          </p:cNvPr>
          <p:cNvSpPr/>
          <p:nvPr/>
        </p:nvSpPr>
        <p:spPr>
          <a:xfrm>
            <a:off x="222241" y="5437070"/>
            <a:ext cx="1337297" cy="360896"/>
          </a:xfrm>
          <a:prstGeom prst="rect">
            <a:avLst/>
          </a:prstGeom>
          <a:noFill/>
          <a:ln>
            <a:noFill/>
          </a:ln>
        </p:spPr>
        <p:txBody>
          <a:bodyPr wrap="square" lIns="91440" tIns="45720" rIns="91440" bIns="45720" anchor="ctr" anchorCtr="0">
            <a:noAutofit/>
          </a:bodyPr>
          <a:lstStyle/>
          <a:p>
            <a:pPr algn="r">
              <a:spcBef>
                <a:spcPct val="0"/>
              </a:spcBef>
              <a:buNone/>
            </a:pPr>
            <a:r>
              <a:rPr lang="en-US" altLang="zh-CN" sz="1800" dirty="0">
                <a:solidFill>
                  <a:srgbClr val="3F4E9B"/>
                </a:solidFill>
              </a:rPr>
              <a:t>Santiago de Chile</a:t>
            </a:r>
          </a:p>
        </p:txBody>
      </p:sp>
      <p:sp>
        <p:nvSpPr>
          <p:cNvPr id="24" name="9 Marcador de texto"/>
          <p:cNvSpPr>
            <a:spLocks noGrp="1"/>
          </p:cNvSpPr>
          <p:nvPr>
            <p:ph type="body" sz="quarter" idx="16"/>
          </p:nvPr>
        </p:nvSpPr>
        <p:spPr>
          <a:xfrm>
            <a:off x="360437" y="72058"/>
            <a:ext cx="8640960" cy="640357"/>
          </a:xfrm>
        </p:spPr>
        <p:txBody>
          <a:bodyPr/>
          <a:lstStyle/>
          <a:p>
            <a:r>
              <a:rPr lang="es-ES" dirty="0"/>
              <a:t>Quienes somos</a:t>
            </a:r>
          </a:p>
        </p:txBody>
      </p:sp>
      <p:grpSp>
        <p:nvGrpSpPr>
          <p:cNvPr id="25" name="Grupo 24"/>
          <p:cNvGrpSpPr/>
          <p:nvPr/>
        </p:nvGrpSpPr>
        <p:grpSpPr>
          <a:xfrm>
            <a:off x="10058967" y="3923451"/>
            <a:ext cx="838708" cy="3063412"/>
            <a:chOff x="9504495" y="103912"/>
            <a:chExt cx="1916341" cy="6999512"/>
          </a:xfrm>
        </p:grpSpPr>
        <p:pic>
          <p:nvPicPr>
            <p:cNvPr id="26" name="Imagen 25"/>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52690"/>
            <a:stretch/>
          </p:blipFill>
          <p:spPr>
            <a:xfrm>
              <a:off x="9547231" y="103912"/>
              <a:ext cx="1829909" cy="2243333"/>
            </a:xfrm>
            <a:prstGeom prst="rect">
              <a:avLst/>
            </a:prstGeom>
          </p:spPr>
        </p:pic>
        <p:pic>
          <p:nvPicPr>
            <p:cNvPr id="27" name="Imagen 26"/>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0480"/>
            <a:stretch/>
          </p:blipFill>
          <p:spPr>
            <a:xfrm>
              <a:off x="9505453" y="2519282"/>
              <a:ext cx="1915383" cy="2243333"/>
            </a:xfrm>
            <a:prstGeom prst="rect">
              <a:avLst/>
            </a:prstGeom>
          </p:spPr>
        </p:pic>
        <p:pic>
          <p:nvPicPr>
            <p:cNvPr id="28" name="Imagen 27"/>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0480"/>
            <a:stretch/>
          </p:blipFill>
          <p:spPr>
            <a:xfrm>
              <a:off x="9504495" y="4860091"/>
              <a:ext cx="1915383" cy="2243333"/>
            </a:xfrm>
            <a:prstGeom prst="rect">
              <a:avLst/>
            </a:prstGeom>
          </p:spPr>
        </p:pic>
      </p:grpSp>
      <p:sp>
        <p:nvSpPr>
          <p:cNvPr id="29" name="Rectángulo 28"/>
          <p:cNvSpPr/>
          <p:nvPr/>
        </p:nvSpPr>
        <p:spPr bwMode="auto">
          <a:xfrm>
            <a:off x="72403" y="792137"/>
            <a:ext cx="11351579" cy="1180831"/>
          </a:xfrm>
          <a:prstGeom prst="rect">
            <a:avLst/>
          </a:prstGeom>
          <a:solidFill>
            <a:srgbClr val="5570AB">
              <a:alpha val="2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5738" marR="0" indent="-185738" algn="l" defTabSz="914400" rtl="0" eaLnBrk="1" fontAlgn="base" latinLnBrk="0" hangingPunct="1">
              <a:lnSpc>
                <a:spcPct val="110000"/>
              </a:lnSpc>
              <a:spcBef>
                <a:spcPct val="20000"/>
              </a:spcBef>
              <a:spcAft>
                <a:spcPct val="0"/>
              </a:spcAft>
              <a:buClr>
                <a:srgbClr val="DA0000"/>
              </a:buClr>
              <a:buSzTx/>
              <a:buFontTx/>
              <a:buChar char="•"/>
              <a:tabLst/>
            </a:pPr>
            <a:endParaRPr kumimoji="0" lang="es-ES" sz="2200" b="0" i="0" u="none" strike="noStrike" cap="none" normalizeH="0" baseline="0">
              <a:ln>
                <a:noFill/>
              </a:ln>
              <a:solidFill>
                <a:srgbClr val="B2B2B2"/>
              </a:solidFill>
              <a:effectLst/>
              <a:latin typeface="Arial" charset="0"/>
              <a:cs typeface="Arial" charset="0"/>
            </a:endParaRPr>
          </a:p>
        </p:txBody>
      </p:sp>
      <p:sp>
        <p:nvSpPr>
          <p:cNvPr id="30" name="2 Marcador de texto"/>
          <p:cNvSpPr>
            <a:spLocks noGrp="1"/>
          </p:cNvSpPr>
          <p:nvPr>
            <p:ph type="body" sz="quarter" idx="13"/>
          </p:nvPr>
        </p:nvSpPr>
        <p:spPr>
          <a:xfrm>
            <a:off x="533286" y="864146"/>
            <a:ext cx="10916383" cy="1635760"/>
          </a:xfrm>
        </p:spPr>
        <p:txBody>
          <a:bodyPr/>
          <a:lstStyle/>
          <a:p>
            <a:pPr marL="176213" indent="-176213">
              <a:spcBef>
                <a:spcPts val="300"/>
              </a:spcBef>
              <a:spcAft>
                <a:spcPts val="300"/>
              </a:spcAft>
              <a:buFont typeface="Arial" panose="020B0604020202020204" pitchFamily="34" charset="0"/>
              <a:buChar char="•"/>
            </a:pPr>
            <a:r>
              <a:rPr lang="es-ES" sz="1800" dirty="0">
                <a:solidFill>
                  <a:schemeClr val="bg1"/>
                </a:solidFill>
                <a:latin typeface="Tahoma" panose="020B0604030504040204" pitchFamily="34" charset="0"/>
                <a:ea typeface="Tahoma" panose="020B0604030504040204" pitchFamily="34" charset="0"/>
                <a:cs typeface="Tahoma" panose="020B0604030504040204" pitchFamily="34" charset="0"/>
              </a:rPr>
              <a:t>PYME independiente  con ~60 ingenieros dedicados 100% a </a:t>
            </a:r>
            <a:r>
              <a:rPr lang="es-ES" sz="1800" dirty="0" err="1">
                <a:solidFill>
                  <a:schemeClr val="bg1"/>
                </a:solidFill>
                <a:latin typeface="Tahoma" panose="020B0604030504040204" pitchFamily="34" charset="0"/>
                <a:ea typeface="Tahoma" panose="020B0604030504040204" pitchFamily="34" charset="0"/>
                <a:cs typeface="Tahoma" panose="020B0604030504040204" pitchFamily="34" charset="0"/>
              </a:rPr>
              <a:t>iTS</a:t>
            </a:r>
            <a:r>
              <a:rPr lang="es-ES" sz="1800" dirty="0">
                <a:solidFill>
                  <a:schemeClr val="bg1"/>
                </a:solidFill>
                <a:latin typeface="Tahoma" panose="020B0604030504040204" pitchFamily="34" charset="0"/>
                <a:ea typeface="Tahoma" panose="020B0604030504040204" pitchFamily="34" charset="0"/>
                <a:cs typeface="Tahoma" panose="020B0604030504040204" pitchFamily="34" charset="0"/>
              </a:rPr>
              <a:t> y Smart </a:t>
            </a:r>
            <a:r>
              <a:rPr lang="es-ES" sz="1800" dirty="0" err="1">
                <a:solidFill>
                  <a:schemeClr val="bg1"/>
                </a:solidFill>
                <a:latin typeface="Tahoma" panose="020B0604030504040204" pitchFamily="34" charset="0"/>
                <a:ea typeface="Tahoma" panose="020B0604030504040204" pitchFamily="34" charset="0"/>
                <a:cs typeface="Tahoma" panose="020B0604030504040204" pitchFamily="34" charset="0"/>
              </a:rPr>
              <a:t>Mobility</a:t>
            </a:r>
            <a:r>
              <a:rPr lang="es-ES" sz="1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176213" indent="-176213">
              <a:spcBef>
                <a:spcPts val="300"/>
              </a:spcBef>
              <a:spcAft>
                <a:spcPts val="300"/>
              </a:spcAft>
              <a:buFont typeface="Arial" panose="020B0604020202020204" pitchFamily="34" charset="0"/>
              <a:buChar char="•"/>
            </a:pPr>
            <a:r>
              <a:rPr lang="es-ES" sz="1800" dirty="0">
                <a:solidFill>
                  <a:schemeClr val="bg1"/>
                </a:solidFill>
                <a:latin typeface="Tahoma" panose="020B0604030504040204" pitchFamily="34" charset="0"/>
                <a:ea typeface="Tahoma" panose="020B0604030504040204" pitchFamily="34" charset="0"/>
                <a:cs typeface="Tahoma" panose="020B0604030504040204" pitchFamily="34" charset="0"/>
              </a:rPr>
              <a:t>+600 proyectos realizados en el mundo desde  su creación en 1998, +30 de </a:t>
            </a:r>
            <a:r>
              <a:rPr lang="es-ES" sz="1800" dirty="0" err="1">
                <a:solidFill>
                  <a:schemeClr val="bg1"/>
                </a:solidFill>
                <a:latin typeface="Tahoma" panose="020B0604030504040204" pitchFamily="34" charset="0"/>
                <a:ea typeface="Tahoma" panose="020B0604030504040204" pitchFamily="34" charset="0"/>
                <a:cs typeface="Tahoma" panose="020B0604030504040204" pitchFamily="34" charset="0"/>
              </a:rPr>
              <a:t>I+D+i</a:t>
            </a:r>
            <a:endParaRPr lang="es-E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76213" indent="-176213">
              <a:spcBef>
                <a:spcPts val="300"/>
              </a:spcBef>
              <a:spcAft>
                <a:spcPts val="300"/>
              </a:spcAft>
              <a:buFont typeface="Arial" panose="020B0604020202020204" pitchFamily="34" charset="0"/>
              <a:buChar char="•"/>
            </a:pPr>
            <a:r>
              <a:rPr lang="es-ES" sz="1800" dirty="0">
                <a:solidFill>
                  <a:schemeClr val="bg1"/>
                </a:solidFill>
                <a:latin typeface="Tahoma" panose="020B0604030504040204" pitchFamily="34" charset="0"/>
                <a:ea typeface="Tahoma" panose="020B0604030504040204" pitchFamily="34" charset="0"/>
                <a:cs typeface="Tahoma" panose="020B0604030504040204" pitchFamily="34" charset="0"/>
              </a:rPr>
              <a:t>Certificados ISO de gestión de Calidad, Medioambiente y Seguridad y salud </a:t>
            </a:r>
          </a:p>
          <a:p>
            <a:pPr marL="342900" indent="-342900">
              <a:spcBef>
                <a:spcPts val="300"/>
              </a:spcBef>
              <a:spcAft>
                <a:spcPts val="300"/>
              </a:spcAft>
              <a:buFont typeface="Arial" panose="020B0604020202020204" pitchFamily="34" charset="0"/>
              <a:buChar char="•"/>
            </a:pPr>
            <a:endParaRPr lang="es-E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579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DESCRIPCIÓN DE AMSARI</a:t>
            </a:r>
          </a:p>
        </p:txBody>
      </p:sp>
      <p:sp>
        <p:nvSpPr>
          <p:cNvPr id="18" name="1 Marcador de texto"/>
          <p:cNvSpPr>
            <a:spLocks noGrp="1"/>
          </p:cNvSpPr>
          <p:nvPr>
            <p:ph type="body" sz="quarter" idx="13"/>
          </p:nvPr>
        </p:nvSpPr>
        <p:spPr>
          <a:xfrm>
            <a:off x="144413" y="1008162"/>
            <a:ext cx="11207047" cy="5760640"/>
          </a:xfrm>
        </p:spPr>
        <p:txBody>
          <a:bodyPr/>
          <a:lstStyle/>
          <a:p>
            <a:pPr marL="819150" lvl="1" indent="-457200"/>
            <a:r>
              <a:rPr lang="es-ES" sz="2800" dirty="0">
                <a:solidFill>
                  <a:schemeClr val="tx1">
                    <a:lumMod val="65000"/>
                    <a:lumOff val="35000"/>
                  </a:schemeClr>
                </a:solidFill>
              </a:rPr>
              <a:t>AMSARI implementado en un entorno de Big Data</a:t>
            </a:r>
          </a:p>
          <a:p>
            <a:pPr marL="819150" lvl="1" indent="-457200"/>
            <a:r>
              <a:rPr lang="es-ES" sz="2800" dirty="0">
                <a:solidFill>
                  <a:schemeClr val="tx1">
                    <a:lumMod val="65000"/>
                    <a:lumOff val="35000"/>
                  </a:schemeClr>
                </a:solidFill>
              </a:rPr>
              <a:t>3 indicadores: confort, consumo y eficiencia de la conducción</a:t>
            </a:r>
          </a:p>
          <a:p>
            <a:pPr marL="819150" lvl="1" indent="-457200"/>
            <a:r>
              <a:rPr lang="es-ES" sz="2800" dirty="0">
                <a:solidFill>
                  <a:schemeClr val="tx1">
                    <a:lumMod val="65000"/>
                    <a:lumOff val="35000"/>
                  </a:schemeClr>
                </a:solidFill>
              </a:rPr>
              <a:t>Mas de 20.000 escenarios en un indicador</a:t>
            </a:r>
          </a:p>
          <a:p>
            <a:pPr marL="819150" lvl="1" indent="-457200"/>
            <a:r>
              <a:rPr lang="es-ES" sz="2800" dirty="0">
                <a:solidFill>
                  <a:schemeClr val="tx1">
                    <a:lumMod val="65000"/>
                    <a:lumOff val="35000"/>
                  </a:schemeClr>
                </a:solidFill>
              </a:rPr>
              <a:t>&gt;1000 autobuses generando ~500.000 eventos diarios con más de 100 medidas (&gt;50 millones de medidas procesadas diariamente) </a:t>
            </a: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p:txBody>
      </p:sp>
    </p:spTree>
    <p:extLst>
      <p:ext uri="{BB962C8B-B14F-4D97-AF65-F5344CB8AC3E}">
        <p14:creationId xmlns:p14="http://schemas.microsoft.com/office/powerpoint/2010/main" val="327144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7583C36-9EE6-4E19-AF55-0F7618975DA4}"/>
              </a:ext>
            </a:extLst>
          </p:cNvPr>
          <p:cNvPicPr/>
          <p:nvPr/>
        </p:nvPicPr>
        <p:blipFill rotWithShape="1">
          <a:blip r:embed="rId2"/>
          <a:srcRect r="10687"/>
          <a:stretch/>
        </p:blipFill>
        <p:spPr>
          <a:xfrm>
            <a:off x="432445" y="1512218"/>
            <a:ext cx="9721080" cy="5472608"/>
          </a:xfrm>
          <a:prstGeom prst="rect">
            <a:avLst/>
          </a:prstGeom>
        </p:spPr>
      </p:pic>
      <p:sp>
        <p:nvSpPr>
          <p:cNvPr id="5" name="1 Marcador de texto"/>
          <p:cNvSpPr>
            <a:spLocks noGrp="1"/>
          </p:cNvSpPr>
          <p:nvPr>
            <p:ph type="body" sz="quarter" idx="13"/>
          </p:nvPr>
        </p:nvSpPr>
        <p:spPr>
          <a:xfrm>
            <a:off x="144413" y="792138"/>
            <a:ext cx="11207047" cy="576064"/>
          </a:xfrm>
        </p:spPr>
        <p:txBody>
          <a:bodyPr/>
          <a:lstStyle/>
          <a:p>
            <a:pPr marL="361950" lvl="1" indent="0">
              <a:buNone/>
            </a:pPr>
            <a:r>
              <a:rPr lang="es-ES" dirty="0">
                <a:solidFill>
                  <a:schemeClr val="tx1">
                    <a:lumMod val="65000"/>
                    <a:lumOff val="35000"/>
                  </a:schemeClr>
                </a:solidFill>
              </a:rPr>
              <a:t>Histograma mostrando el efecto de un factor (franja horaria) en el consumo en una línea en las rutas de ida (negro) y vuelta (azul)</a:t>
            </a:r>
          </a:p>
        </p:txBody>
      </p:sp>
      <p:sp>
        <p:nvSpPr>
          <p:cNvPr id="7" name="9 Marcador de texto"/>
          <p:cNvSpPr>
            <a:spLocks noGrp="1"/>
          </p:cNvSpPr>
          <p:nvPr>
            <p:ph type="body" sz="quarter" idx="16"/>
          </p:nvPr>
        </p:nvSpPr>
        <p:spPr>
          <a:xfrm>
            <a:off x="360437" y="72058"/>
            <a:ext cx="8640960" cy="640357"/>
          </a:xfrm>
        </p:spPr>
        <p:txBody>
          <a:bodyPr/>
          <a:lstStyle/>
          <a:p>
            <a:r>
              <a:rPr lang="es-ES" dirty="0"/>
              <a:t>DESCRIPCIÓN DE AMSARI</a:t>
            </a:r>
          </a:p>
        </p:txBody>
      </p:sp>
    </p:spTree>
    <p:extLst>
      <p:ext uri="{BB962C8B-B14F-4D97-AF65-F5344CB8AC3E}">
        <p14:creationId xmlns:p14="http://schemas.microsoft.com/office/powerpoint/2010/main" val="221626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a:spLocks noGrp="1"/>
          </p:cNvSpPr>
          <p:nvPr>
            <p:ph type="body" sz="quarter" idx="13"/>
          </p:nvPr>
        </p:nvSpPr>
        <p:spPr>
          <a:xfrm>
            <a:off x="144413" y="936154"/>
            <a:ext cx="11207047" cy="936104"/>
          </a:xfrm>
        </p:spPr>
        <p:txBody>
          <a:bodyPr/>
          <a:lstStyle/>
          <a:p>
            <a:pPr marL="361950" lvl="1" indent="0">
              <a:buNone/>
            </a:pPr>
            <a:r>
              <a:rPr lang="es-ES" dirty="0">
                <a:solidFill>
                  <a:schemeClr val="tx1">
                    <a:lumMod val="65000"/>
                    <a:lumOff val="35000"/>
                  </a:schemeClr>
                </a:solidFill>
              </a:rPr>
              <a:t>Evolución del consumo mostrando el ahorro con respecto al período de referencia (verde) y el potencial de ahorro (azul) para una línea.</a:t>
            </a:r>
          </a:p>
        </p:txBody>
      </p:sp>
      <p:sp>
        <p:nvSpPr>
          <p:cNvPr id="7" name="9 Marcador de texto"/>
          <p:cNvSpPr>
            <a:spLocks noGrp="1"/>
          </p:cNvSpPr>
          <p:nvPr>
            <p:ph type="body" sz="quarter" idx="16"/>
          </p:nvPr>
        </p:nvSpPr>
        <p:spPr>
          <a:xfrm>
            <a:off x="360437" y="72058"/>
            <a:ext cx="8640960" cy="640357"/>
          </a:xfrm>
        </p:spPr>
        <p:txBody>
          <a:bodyPr/>
          <a:lstStyle/>
          <a:p>
            <a:r>
              <a:rPr lang="es-ES" dirty="0"/>
              <a:t>DESCRIPCIÓN DE AMSARI</a:t>
            </a:r>
          </a:p>
        </p:txBody>
      </p:sp>
      <p:pic>
        <p:nvPicPr>
          <p:cNvPr id="11" name="Imagen 10"/>
          <p:cNvPicPr>
            <a:picLocks noChangeAspect="1"/>
          </p:cNvPicPr>
          <p:nvPr/>
        </p:nvPicPr>
        <p:blipFill>
          <a:blip r:embed="rId3"/>
          <a:stretch>
            <a:fillRect/>
          </a:stretch>
        </p:blipFill>
        <p:spPr>
          <a:xfrm>
            <a:off x="144413" y="1872258"/>
            <a:ext cx="11305256" cy="4896544"/>
          </a:xfrm>
          <a:prstGeom prst="rect">
            <a:avLst/>
          </a:prstGeom>
        </p:spPr>
      </p:pic>
    </p:spTree>
    <p:extLst>
      <p:ext uri="{BB962C8B-B14F-4D97-AF65-F5344CB8AC3E}">
        <p14:creationId xmlns:p14="http://schemas.microsoft.com/office/powerpoint/2010/main" val="44941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Marcador de texto"/>
          <p:cNvSpPr>
            <a:spLocks noGrp="1"/>
          </p:cNvSpPr>
          <p:nvPr>
            <p:ph type="body" sz="quarter" idx="16"/>
          </p:nvPr>
        </p:nvSpPr>
        <p:spPr>
          <a:xfrm>
            <a:off x="360437" y="72058"/>
            <a:ext cx="8640960" cy="640357"/>
          </a:xfrm>
        </p:spPr>
        <p:txBody>
          <a:bodyPr/>
          <a:lstStyle/>
          <a:p>
            <a:r>
              <a:rPr lang="es-ES" dirty="0"/>
              <a:t>DESCRIPCIÓN DE AMSARI</a:t>
            </a:r>
          </a:p>
        </p:txBody>
      </p:sp>
      <p:pic>
        <p:nvPicPr>
          <p:cNvPr id="2" name="Imagen 1"/>
          <p:cNvPicPr>
            <a:picLocks noChangeAspect="1"/>
          </p:cNvPicPr>
          <p:nvPr/>
        </p:nvPicPr>
        <p:blipFill rotWithShape="1">
          <a:blip r:embed="rId3"/>
          <a:srcRect r="25784"/>
          <a:stretch/>
        </p:blipFill>
        <p:spPr>
          <a:xfrm>
            <a:off x="72405" y="712415"/>
            <a:ext cx="11377264" cy="6147938"/>
          </a:xfrm>
          <a:prstGeom prst="rect">
            <a:avLst/>
          </a:prstGeom>
        </p:spPr>
      </p:pic>
      <p:sp>
        <p:nvSpPr>
          <p:cNvPr id="12" name="1 Marcador de texto"/>
          <p:cNvSpPr>
            <a:spLocks noGrp="1"/>
          </p:cNvSpPr>
          <p:nvPr>
            <p:ph type="body" sz="quarter" idx="13"/>
          </p:nvPr>
        </p:nvSpPr>
        <p:spPr>
          <a:xfrm>
            <a:off x="144414" y="936154"/>
            <a:ext cx="4392488" cy="936104"/>
          </a:xfrm>
        </p:spPr>
        <p:txBody>
          <a:bodyPr/>
          <a:lstStyle/>
          <a:p>
            <a:pPr marL="361950" lvl="1" indent="0">
              <a:buNone/>
            </a:pPr>
            <a:r>
              <a:rPr lang="es-ES" dirty="0">
                <a:solidFill>
                  <a:schemeClr val="tx1">
                    <a:lumMod val="65000"/>
                    <a:lumOff val="35000"/>
                  </a:schemeClr>
                </a:solidFill>
              </a:rPr>
              <a:t>Evolución del estilo de conducción de un conductor</a:t>
            </a:r>
          </a:p>
        </p:txBody>
      </p:sp>
    </p:spTree>
    <p:extLst>
      <p:ext uri="{BB962C8B-B14F-4D97-AF65-F5344CB8AC3E}">
        <p14:creationId xmlns:p14="http://schemas.microsoft.com/office/powerpoint/2010/main" val="56762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Marcador de texto"/>
          <p:cNvSpPr>
            <a:spLocks noGrp="1"/>
          </p:cNvSpPr>
          <p:nvPr>
            <p:ph type="body" sz="quarter" idx="16"/>
          </p:nvPr>
        </p:nvSpPr>
        <p:spPr>
          <a:xfrm>
            <a:off x="360437" y="72058"/>
            <a:ext cx="8640960" cy="640357"/>
          </a:xfrm>
        </p:spPr>
        <p:txBody>
          <a:bodyPr/>
          <a:lstStyle/>
          <a:p>
            <a:r>
              <a:rPr lang="es-ES" dirty="0"/>
              <a:t>DESCRIPCIÓN DE AMSARI</a:t>
            </a:r>
          </a:p>
        </p:txBody>
      </p:sp>
      <p:sp>
        <p:nvSpPr>
          <p:cNvPr id="12" name="1 Marcador de texto"/>
          <p:cNvSpPr>
            <a:spLocks noGrp="1"/>
          </p:cNvSpPr>
          <p:nvPr>
            <p:ph type="body" sz="quarter" idx="13"/>
          </p:nvPr>
        </p:nvSpPr>
        <p:spPr>
          <a:xfrm>
            <a:off x="144414" y="936154"/>
            <a:ext cx="4392488" cy="432048"/>
          </a:xfrm>
        </p:spPr>
        <p:txBody>
          <a:bodyPr/>
          <a:lstStyle/>
          <a:p>
            <a:pPr marL="361950" lvl="1" indent="0">
              <a:buNone/>
            </a:pPr>
            <a:r>
              <a:rPr lang="es-ES" dirty="0">
                <a:solidFill>
                  <a:schemeClr val="tx1">
                    <a:lumMod val="65000"/>
                    <a:lumOff val="35000"/>
                  </a:schemeClr>
                </a:solidFill>
              </a:rPr>
              <a:t>Mapa de calor de ralentí</a:t>
            </a:r>
          </a:p>
        </p:txBody>
      </p:sp>
      <p:pic>
        <p:nvPicPr>
          <p:cNvPr id="3" name="Imagen 2"/>
          <p:cNvPicPr>
            <a:picLocks noChangeAspect="1"/>
          </p:cNvPicPr>
          <p:nvPr/>
        </p:nvPicPr>
        <p:blipFill>
          <a:blip r:embed="rId3"/>
          <a:stretch>
            <a:fillRect/>
          </a:stretch>
        </p:blipFill>
        <p:spPr>
          <a:xfrm>
            <a:off x="792485" y="1274099"/>
            <a:ext cx="8928992" cy="5422695"/>
          </a:xfrm>
          <a:prstGeom prst="rect">
            <a:avLst/>
          </a:prstGeom>
        </p:spPr>
      </p:pic>
    </p:spTree>
    <p:extLst>
      <p:ext uri="{BB962C8B-B14F-4D97-AF65-F5344CB8AC3E}">
        <p14:creationId xmlns:p14="http://schemas.microsoft.com/office/powerpoint/2010/main" val="50149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a:spLocks noGrp="1"/>
          </p:cNvSpPr>
          <p:nvPr>
            <p:ph type="body" sz="quarter" idx="13"/>
          </p:nvPr>
        </p:nvSpPr>
        <p:spPr>
          <a:xfrm>
            <a:off x="144413" y="936154"/>
            <a:ext cx="11207047" cy="504056"/>
          </a:xfrm>
        </p:spPr>
        <p:txBody>
          <a:bodyPr/>
          <a:lstStyle/>
          <a:p>
            <a:pPr marL="361950" lvl="1" indent="0">
              <a:buNone/>
            </a:pPr>
            <a:r>
              <a:rPr lang="es-ES" dirty="0">
                <a:solidFill>
                  <a:schemeClr val="tx1">
                    <a:lumMod val="65000"/>
                    <a:lumOff val="35000"/>
                  </a:schemeClr>
                </a:solidFill>
              </a:rPr>
              <a:t>Evolución del estilo de conducción (intensidad y duración de eventos de frenada)</a:t>
            </a:r>
          </a:p>
        </p:txBody>
      </p:sp>
      <p:sp>
        <p:nvSpPr>
          <p:cNvPr id="6" name="9 Marcador de texto"/>
          <p:cNvSpPr>
            <a:spLocks noGrp="1"/>
          </p:cNvSpPr>
          <p:nvPr>
            <p:ph type="body" sz="quarter" idx="16"/>
          </p:nvPr>
        </p:nvSpPr>
        <p:spPr>
          <a:xfrm>
            <a:off x="360437" y="72058"/>
            <a:ext cx="8640960" cy="640357"/>
          </a:xfrm>
        </p:spPr>
        <p:txBody>
          <a:bodyPr/>
          <a:lstStyle/>
          <a:p>
            <a:r>
              <a:rPr lang="es-ES" dirty="0"/>
              <a:t>DESCRIPCIÓN DE AMSARI</a:t>
            </a:r>
          </a:p>
        </p:txBody>
      </p:sp>
      <p:pic>
        <p:nvPicPr>
          <p:cNvPr id="9" name="Imagen 8"/>
          <p:cNvPicPr>
            <a:picLocks noChangeAspect="1"/>
          </p:cNvPicPr>
          <p:nvPr/>
        </p:nvPicPr>
        <p:blipFill>
          <a:blip r:embed="rId2"/>
          <a:stretch>
            <a:fillRect/>
          </a:stretch>
        </p:blipFill>
        <p:spPr>
          <a:xfrm>
            <a:off x="272801" y="1590649"/>
            <a:ext cx="5527343" cy="4962129"/>
          </a:xfrm>
          <a:prstGeom prst="rect">
            <a:avLst/>
          </a:prstGeom>
        </p:spPr>
      </p:pic>
      <p:pic>
        <p:nvPicPr>
          <p:cNvPr id="11" name="Imagen 10"/>
          <p:cNvPicPr>
            <a:picLocks noChangeAspect="1"/>
          </p:cNvPicPr>
          <p:nvPr/>
        </p:nvPicPr>
        <p:blipFill>
          <a:blip r:embed="rId3"/>
          <a:stretch>
            <a:fillRect/>
          </a:stretch>
        </p:blipFill>
        <p:spPr>
          <a:xfrm>
            <a:off x="5795572" y="1579287"/>
            <a:ext cx="5527343" cy="4756597"/>
          </a:xfrm>
          <a:prstGeom prst="rect">
            <a:avLst/>
          </a:prstGeom>
        </p:spPr>
      </p:pic>
    </p:spTree>
    <p:extLst>
      <p:ext uri="{BB962C8B-B14F-4D97-AF65-F5344CB8AC3E}">
        <p14:creationId xmlns:p14="http://schemas.microsoft.com/office/powerpoint/2010/main" val="195841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a:spLocks noGrp="1"/>
          </p:cNvSpPr>
          <p:nvPr>
            <p:ph type="body" sz="quarter" idx="13"/>
          </p:nvPr>
        </p:nvSpPr>
        <p:spPr>
          <a:xfrm>
            <a:off x="144413" y="936154"/>
            <a:ext cx="11207047" cy="4824536"/>
          </a:xfrm>
        </p:spPr>
        <p:txBody>
          <a:bodyPr/>
          <a:lstStyle/>
          <a:p>
            <a:pPr marL="361950" lvl="1" indent="0">
              <a:buNone/>
            </a:pPr>
            <a:r>
              <a:rPr lang="es-ES" sz="2800" dirty="0">
                <a:solidFill>
                  <a:schemeClr val="tx1">
                    <a:lumMod val="65000"/>
                    <a:lumOff val="35000"/>
                  </a:schemeClr>
                </a:solidFill>
              </a:rPr>
              <a:t>Aplicaciones:</a:t>
            </a:r>
          </a:p>
          <a:p>
            <a:pPr marL="704850" lvl="1"/>
            <a:r>
              <a:rPr lang="es-ES" sz="2800" dirty="0">
                <a:solidFill>
                  <a:schemeClr val="tx1">
                    <a:lumMod val="65000"/>
                    <a:lumOff val="35000"/>
                  </a:schemeClr>
                </a:solidFill>
              </a:rPr>
              <a:t>Sistemas de ecodriving</a:t>
            </a:r>
          </a:p>
          <a:p>
            <a:pPr marL="704850" lvl="1"/>
            <a:r>
              <a:rPr lang="es-ES" sz="2800" dirty="0">
                <a:solidFill>
                  <a:schemeClr val="tx1">
                    <a:lumMod val="65000"/>
                    <a:lumOff val="35000"/>
                  </a:schemeClr>
                </a:solidFill>
              </a:rPr>
              <a:t>Gestión de explotaciones (concesiones de autopistas, autobuses, trenes…) por indicadores, en </a:t>
            </a:r>
            <a:r>
              <a:rPr lang="es-ES" sz="2800">
                <a:solidFill>
                  <a:schemeClr val="tx1">
                    <a:lumMod val="65000"/>
                    <a:lumOff val="35000"/>
                  </a:schemeClr>
                </a:solidFill>
              </a:rPr>
              <a:t>especial cuando </a:t>
            </a:r>
            <a:r>
              <a:rPr lang="es-ES" sz="2800" dirty="0">
                <a:solidFill>
                  <a:schemeClr val="tx1">
                    <a:lumMod val="65000"/>
                    <a:lumOff val="35000"/>
                  </a:schemeClr>
                </a:solidFill>
              </a:rPr>
              <a:t>se requiere gran precisión (por ejemplo en el caso de indicadores con aspectos económicos asociados)</a:t>
            </a:r>
          </a:p>
          <a:p>
            <a:pPr marL="704850" lvl="1"/>
            <a:r>
              <a:rPr lang="es-ES" sz="2800" dirty="0">
                <a:solidFill>
                  <a:schemeClr val="tx1">
                    <a:lumMod val="65000"/>
                    <a:lumOff val="35000"/>
                  </a:schemeClr>
                </a:solidFill>
              </a:rPr>
              <a:t>Obtención de indicadores de desempeño que dependen de múltiples factores</a:t>
            </a:r>
          </a:p>
          <a:p>
            <a:pPr marL="704850" lvl="1"/>
            <a:endParaRPr lang="es-ES" sz="2800" dirty="0">
              <a:solidFill>
                <a:schemeClr val="tx1">
                  <a:lumMod val="65000"/>
                  <a:lumOff val="35000"/>
                </a:schemeClr>
              </a:solidFill>
            </a:endParaRPr>
          </a:p>
        </p:txBody>
      </p:sp>
      <p:sp>
        <p:nvSpPr>
          <p:cNvPr id="6" name="9 Marcador de texto"/>
          <p:cNvSpPr>
            <a:spLocks noGrp="1"/>
          </p:cNvSpPr>
          <p:nvPr>
            <p:ph type="body" sz="quarter" idx="16"/>
          </p:nvPr>
        </p:nvSpPr>
        <p:spPr>
          <a:xfrm>
            <a:off x="360437" y="72058"/>
            <a:ext cx="8640960" cy="640357"/>
          </a:xfrm>
        </p:spPr>
        <p:txBody>
          <a:bodyPr/>
          <a:lstStyle/>
          <a:p>
            <a:r>
              <a:rPr lang="es-ES" dirty="0"/>
              <a:t>APLICACIONES POTENCIALES</a:t>
            </a:r>
          </a:p>
        </p:txBody>
      </p:sp>
    </p:spTree>
    <p:extLst>
      <p:ext uri="{BB962C8B-B14F-4D97-AF65-F5344CB8AC3E}">
        <p14:creationId xmlns:p14="http://schemas.microsoft.com/office/powerpoint/2010/main" val="219980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bwMode="auto">
          <a:xfrm>
            <a:off x="2376661" y="3384426"/>
            <a:ext cx="8967415" cy="122413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268288" indent="-268288">
              <a:buNone/>
            </a:pPr>
            <a:r>
              <a:rPr lang="es-ES" sz="2800" dirty="0">
                <a:solidFill>
                  <a:schemeClr val="tx1">
                    <a:lumMod val="65000"/>
                    <a:lumOff val="35000"/>
                  </a:schemeClr>
                </a:solidFill>
              </a:rPr>
              <a:t>4 RESULTADOS DEL PROYECTO</a:t>
            </a:r>
            <a:endParaRPr lang="es-ES_tradnl" sz="2600" dirty="0">
              <a:solidFill>
                <a:schemeClr val="tx1">
                  <a:lumMod val="65000"/>
                  <a:lumOff val="35000"/>
                </a:schemeClr>
              </a:solidFill>
            </a:endParaRPr>
          </a:p>
        </p:txBody>
      </p:sp>
      <p:grpSp>
        <p:nvGrpSpPr>
          <p:cNvPr id="5" name="Grupo 4"/>
          <p:cNvGrpSpPr/>
          <p:nvPr/>
        </p:nvGrpSpPr>
        <p:grpSpPr>
          <a:xfrm>
            <a:off x="2448669" y="1368202"/>
            <a:ext cx="7992888" cy="1152128"/>
            <a:chOff x="2448669" y="1368202"/>
            <a:chExt cx="7992888" cy="1152128"/>
          </a:xfrm>
        </p:grpSpPr>
        <p:sp>
          <p:nvSpPr>
            <p:cNvPr id="2" name="Rectángulo redondeado 1"/>
            <p:cNvSpPr/>
            <p:nvPr/>
          </p:nvSpPr>
          <p:spPr bwMode="auto">
            <a:xfrm>
              <a:off x="6913165" y="1375459"/>
              <a:ext cx="3528392" cy="1080120"/>
            </a:xfrm>
            <a:prstGeom prst="roundRect">
              <a:avLst>
                <a:gd name="adj" fmla="val 2117"/>
              </a:avLst>
            </a:prstGeom>
            <a:solidFill>
              <a:srgbClr val="2828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5738" marR="0" indent="-185738" algn="l" defTabSz="914400" rtl="0" eaLnBrk="1" fontAlgn="base" latinLnBrk="0" hangingPunct="1">
                <a:lnSpc>
                  <a:spcPct val="110000"/>
                </a:lnSpc>
                <a:spcBef>
                  <a:spcPct val="20000"/>
                </a:spcBef>
                <a:spcAft>
                  <a:spcPct val="0"/>
                </a:spcAft>
                <a:buClr>
                  <a:srgbClr val="DA0000"/>
                </a:buClr>
                <a:buSzTx/>
                <a:buFontTx/>
                <a:buChar char="•"/>
                <a:tabLst/>
              </a:pPr>
              <a:endParaRPr kumimoji="0" lang="es-ES" sz="2200" b="0" i="0" u="none" strike="noStrike" cap="none" normalizeH="0" baseline="0">
                <a:ln>
                  <a:noFill/>
                </a:ln>
                <a:solidFill>
                  <a:srgbClr val="4D4D4D"/>
                </a:solidFill>
                <a:effectLst/>
                <a:latin typeface="Arial" charset="0"/>
                <a:cs typeface="Arial"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669" y="1368202"/>
              <a:ext cx="4226742" cy="1152128"/>
            </a:xfrm>
            <a:prstGeom prst="rect">
              <a:avLst/>
            </a:prstGeom>
          </p:spPr>
        </p:pic>
        <p:pic>
          <p:nvPicPr>
            <p:cNvPr id="4" name="Imagen 3">
              <a:extLst>
                <a:ext uri="{FF2B5EF4-FFF2-40B4-BE49-F238E27FC236}">
                  <a16:creationId xmlns:a16="http://schemas.microsoft.com/office/drawing/2014/main" id="{CF998E9B-7BB5-4F08-A8C7-819168C0BA3F}"/>
                </a:ext>
              </a:extLst>
            </p:cNvPr>
            <p:cNvPicPr>
              <a:picLocks noChangeAspect="1"/>
            </p:cNvPicPr>
            <p:nvPr/>
          </p:nvPicPr>
          <p:blipFill rotWithShape="1">
            <a:blip r:embed="rId3"/>
            <a:srcRect l="37353" r="37903" b="77538"/>
            <a:stretch/>
          </p:blipFill>
          <p:spPr>
            <a:xfrm>
              <a:off x="6985173" y="1375459"/>
              <a:ext cx="3384376" cy="1080120"/>
            </a:xfrm>
            <a:prstGeom prst="rect">
              <a:avLst/>
            </a:prstGeom>
          </p:spPr>
        </p:pic>
      </p:grpSp>
    </p:spTree>
    <p:extLst>
      <p:ext uri="{BB962C8B-B14F-4D97-AF65-F5344CB8AC3E}">
        <p14:creationId xmlns:p14="http://schemas.microsoft.com/office/powerpoint/2010/main" val="147277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RESULTADOS DEL PROYECTO</a:t>
            </a:r>
          </a:p>
        </p:txBody>
      </p:sp>
      <p:sp>
        <p:nvSpPr>
          <p:cNvPr id="18" name="1 Marcador de texto"/>
          <p:cNvSpPr>
            <a:spLocks noGrp="1"/>
          </p:cNvSpPr>
          <p:nvPr>
            <p:ph type="body" sz="quarter" idx="13"/>
          </p:nvPr>
        </p:nvSpPr>
        <p:spPr>
          <a:xfrm>
            <a:off x="2023097" y="3711728"/>
            <a:ext cx="2736303" cy="1204876"/>
          </a:xfrm>
        </p:spPr>
        <p:txBody>
          <a:bodyPr/>
          <a:lstStyle/>
          <a:p>
            <a:pPr marL="361950" lvl="1" indent="0">
              <a:buNone/>
            </a:pPr>
            <a:r>
              <a:rPr lang="es-ES" sz="2800" dirty="0">
                <a:solidFill>
                  <a:schemeClr val="tx1">
                    <a:lumMod val="65000"/>
                    <a:lumOff val="35000"/>
                  </a:schemeClr>
                </a:solidFill>
              </a:rPr>
              <a:t>KPI Eficiencia</a:t>
            </a:r>
          </a:p>
          <a:p>
            <a:pPr marL="361950" lvl="1" indent="0">
              <a:buNone/>
            </a:pPr>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p:txBody>
      </p:sp>
      <p:pic>
        <p:nvPicPr>
          <p:cNvPr id="3" name="Imagen 2">
            <a:extLst>
              <a:ext uri="{FF2B5EF4-FFF2-40B4-BE49-F238E27FC236}">
                <a16:creationId xmlns:a16="http://schemas.microsoft.com/office/drawing/2014/main" id="{CF4020EE-88DB-4AC0-88F8-7F801F013520}"/>
              </a:ext>
            </a:extLst>
          </p:cNvPr>
          <p:cNvPicPr>
            <a:picLocks noChangeAspect="1"/>
          </p:cNvPicPr>
          <p:nvPr/>
        </p:nvPicPr>
        <p:blipFill>
          <a:blip r:embed="rId2"/>
          <a:stretch>
            <a:fillRect/>
          </a:stretch>
        </p:blipFill>
        <p:spPr>
          <a:xfrm>
            <a:off x="4598962" y="768386"/>
            <a:ext cx="2592288" cy="5984329"/>
          </a:xfrm>
          <a:prstGeom prst="rect">
            <a:avLst/>
          </a:prstGeom>
        </p:spPr>
      </p:pic>
      <p:pic>
        <p:nvPicPr>
          <p:cNvPr id="5" name="Imagen 4">
            <a:extLst>
              <a:ext uri="{FF2B5EF4-FFF2-40B4-BE49-F238E27FC236}">
                <a16:creationId xmlns:a16="http://schemas.microsoft.com/office/drawing/2014/main" id="{8D8EFA9F-738F-4264-9289-D571B22BEE0E}"/>
              </a:ext>
            </a:extLst>
          </p:cNvPr>
          <p:cNvPicPr>
            <a:picLocks noChangeAspect="1"/>
          </p:cNvPicPr>
          <p:nvPr/>
        </p:nvPicPr>
        <p:blipFill>
          <a:blip r:embed="rId3"/>
          <a:stretch>
            <a:fillRect/>
          </a:stretch>
        </p:blipFill>
        <p:spPr>
          <a:xfrm>
            <a:off x="8929389" y="864146"/>
            <a:ext cx="2172304" cy="5792810"/>
          </a:xfrm>
          <a:prstGeom prst="rect">
            <a:avLst/>
          </a:prstGeom>
        </p:spPr>
      </p:pic>
      <p:sp>
        <p:nvSpPr>
          <p:cNvPr id="8" name="1 Marcador de texto">
            <a:extLst>
              <a:ext uri="{FF2B5EF4-FFF2-40B4-BE49-F238E27FC236}">
                <a16:creationId xmlns:a16="http://schemas.microsoft.com/office/drawing/2014/main" id="{EFB17BD0-C20B-4C90-B280-3EF28ACD8357}"/>
              </a:ext>
            </a:extLst>
          </p:cNvPr>
          <p:cNvSpPr txBox="1">
            <a:spLocks/>
          </p:cNvSpPr>
          <p:nvPr/>
        </p:nvSpPr>
        <p:spPr>
          <a:xfrm>
            <a:off x="6769149" y="3625205"/>
            <a:ext cx="2736303"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None/>
            </a:pPr>
            <a:r>
              <a:rPr lang="es-ES" sz="2800" kern="0" dirty="0">
                <a:solidFill>
                  <a:schemeClr val="tx1">
                    <a:lumMod val="65000"/>
                    <a:lumOff val="35000"/>
                  </a:schemeClr>
                </a:solidFill>
              </a:rPr>
              <a:t>KPI Consumo</a:t>
            </a: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p:txBody>
      </p:sp>
      <p:pic>
        <p:nvPicPr>
          <p:cNvPr id="7" name="Imagen 6">
            <a:extLst>
              <a:ext uri="{FF2B5EF4-FFF2-40B4-BE49-F238E27FC236}">
                <a16:creationId xmlns:a16="http://schemas.microsoft.com/office/drawing/2014/main" id="{6F428FFE-59E0-43C8-A95E-ADE279B7C12B}"/>
              </a:ext>
            </a:extLst>
          </p:cNvPr>
          <p:cNvPicPr>
            <a:picLocks noChangeAspect="1"/>
          </p:cNvPicPr>
          <p:nvPr/>
        </p:nvPicPr>
        <p:blipFill>
          <a:blip r:embed="rId4"/>
          <a:stretch>
            <a:fillRect/>
          </a:stretch>
        </p:blipFill>
        <p:spPr>
          <a:xfrm>
            <a:off x="986513" y="1962519"/>
            <a:ext cx="2758300" cy="1035493"/>
          </a:xfrm>
          <a:prstGeom prst="rect">
            <a:avLst/>
          </a:prstGeom>
        </p:spPr>
      </p:pic>
      <p:sp>
        <p:nvSpPr>
          <p:cNvPr id="11" name="1 Marcador de texto">
            <a:extLst>
              <a:ext uri="{FF2B5EF4-FFF2-40B4-BE49-F238E27FC236}">
                <a16:creationId xmlns:a16="http://schemas.microsoft.com/office/drawing/2014/main" id="{1467AFC7-E31D-4F49-B009-6AE60DDBA3A8}"/>
              </a:ext>
            </a:extLst>
          </p:cNvPr>
          <p:cNvSpPr txBox="1">
            <a:spLocks/>
          </p:cNvSpPr>
          <p:nvPr/>
        </p:nvSpPr>
        <p:spPr>
          <a:xfrm>
            <a:off x="288429" y="864146"/>
            <a:ext cx="3456384"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Consistencia en el tiempo</a:t>
            </a:r>
          </a:p>
        </p:txBody>
      </p:sp>
    </p:spTree>
    <p:extLst>
      <p:ext uri="{BB962C8B-B14F-4D97-AF65-F5344CB8AC3E}">
        <p14:creationId xmlns:p14="http://schemas.microsoft.com/office/powerpoint/2010/main" val="2133143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RESULTADOS DEL PROYECTO</a:t>
            </a:r>
          </a:p>
        </p:txBody>
      </p:sp>
      <p:sp>
        <p:nvSpPr>
          <p:cNvPr id="18" name="1 Marcador de texto"/>
          <p:cNvSpPr>
            <a:spLocks noGrp="1"/>
          </p:cNvSpPr>
          <p:nvPr>
            <p:ph type="body" sz="quarter" idx="13"/>
          </p:nvPr>
        </p:nvSpPr>
        <p:spPr>
          <a:xfrm>
            <a:off x="144413" y="1008162"/>
            <a:ext cx="11207047" cy="5760640"/>
          </a:xfrm>
        </p:spPr>
        <p:txBody>
          <a:bodyPr/>
          <a:lstStyle/>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p:txBody>
      </p:sp>
      <p:pic>
        <p:nvPicPr>
          <p:cNvPr id="5" name="Imagen 4">
            <a:extLst>
              <a:ext uri="{FF2B5EF4-FFF2-40B4-BE49-F238E27FC236}">
                <a16:creationId xmlns:a16="http://schemas.microsoft.com/office/drawing/2014/main" id="{B7A3C4F5-B301-4EB2-A221-FC0939AE2C06}"/>
              </a:ext>
            </a:extLst>
          </p:cNvPr>
          <p:cNvPicPr/>
          <p:nvPr/>
        </p:nvPicPr>
        <p:blipFill>
          <a:blip r:embed="rId2"/>
          <a:stretch>
            <a:fillRect/>
          </a:stretch>
        </p:blipFill>
        <p:spPr>
          <a:xfrm>
            <a:off x="4032845" y="4226493"/>
            <a:ext cx="5490845" cy="2132965"/>
          </a:xfrm>
          <a:prstGeom prst="rect">
            <a:avLst/>
          </a:prstGeom>
        </p:spPr>
      </p:pic>
      <p:pic>
        <p:nvPicPr>
          <p:cNvPr id="6" name="Imagen 5">
            <a:extLst>
              <a:ext uri="{FF2B5EF4-FFF2-40B4-BE49-F238E27FC236}">
                <a16:creationId xmlns:a16="http://schemas.microsoft.com/office/drawing/2014/main" id="{1F1C3F2A-DB4E-4647-9C13-86E239A37051}"/>
              </a:ext>
            </a:extLst>
          </p:cNvPr>
          <p:cNvPicPr/>
          <p:nvPr/>
        </p:nvPicPr>
        <p:blipFill>
          <a:blip r:embed="rId3"/>
          <a:stretch>
            <a:fillRect/>
          </a:stretch>
        </p:blipFill>
        <p:spPr>
          <a:xfrm>
            <a:off x="4032845" y="1844040"/>
            <a:ext cx="5490845" cy="1756410"/>
          </a:xfrm>
          <a:prstGeom prst="rect">
            <a:avLst/>
          </a:prstGeom>
        </p:spPr>
      </p:pic>
      <p:sp>
        <p:nvSpPr>
          <p:cNvPr id="7" name="1 Marcador de texto">
            <a:extLst>
              <a:ext uri="{FF2B5EF4-FFF2-40B4-BE49-F238E27FC236}">
                <a16:creationId xmlns:a16="http://schemas.microsoft.com/office/drawing/2014/main" id="{76DA8AE1-BC38-44B3-92CC-2F976F209EB0}"/>
              </a:ext>
            </a:extLst>
          </p:cNvPr>
          <p:cNvSpPr txBox="1">
            <a:spLocks/>
          </p:cNvSpPr>
          <p:nvPr/>
        </p:nvSpPr>
        <p:spPr>
          <a:xfrm>
            <a:off x="288429" y="1008162"/>
            <a:ext cx="10369152"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Selección de factores de los escenarios: Ruta</a:t>
            </a:r>
          </a:p>
        </p:txBody>
      </p:sp>
      <p:sp>
        <p:nvSpPr>
          <p:cNvPr id="8" name="1 Marcador de texto">
            <a:extLst>
              <a:ext uri="{FF2B5EF4-FFF2-40B4-BE49-F238E27FC236}">
                <a16:creationId xmlns:a16="http://schemas.microsoft.com/office/drawing/2014/main" id="{2B76D2C8-9E87-43C7-B32B-229D105BF98A}"/>
              </a:ext>
            </a:extLst>
          </p:cNvPr>
          <p:cNvSpPr txBox="1">
            <a:spLocks/>
          </p:cNvSpPr>
          <p:nvPr/>
        </p:nvSpPr>
        <p:spPr>
          <a:xfrm>
            <a:off x="1188529" y="2446909"/>
            <a:ext cx="2736303"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KPI Eficiencia</a:t>
            </a: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p:txBody>
      </p:sp>
      <p:sp>
        <p:nvSpPr>
          <p:cNvPr id="9" name="1 Marcador de texto">
            <a:extLst>
              <a:ext uri="{FF2B5EF4-FFF2-40B4-BE49-F238E27FC236}">
                <a16:creationId xmlns:a16="http://schemas.microsoft.com/office/drawing/2014/main" id="{6B791421-06FA-4F31-95C6-3ECD6805868D}"/>
              </a:ext>
            </a:extLst>
          </p:cNvPr>
          <p:cNvSpPr txBox="1">
            <a:spLocks/>
          </p:cNvSpPr>
          <p:nvPr/>
        </p:nvSpPr>
        <p:spPr>
          <a:xfrm>
            <a:off x="1224533" y="4987862"/>
            <a:ext cx="2736303"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None/>
            </a:pPr>
            <a:r>
              <a:rPr lang="es-ES" sz="2800" kern="0" dirty="0">
                <a:solidFill>
                  <a:schemeClr val="tx1">
                    <a:lumMod val="65000"/>
                    <a:lumOff val="35000"/>
                  </a:schemeClr>
                </a:solidFill>
              </a:rPr>
              <a:t>KPI Consumo</a:t>
            </a: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p:txBody>
      </p:sp>
    </p:spTree>
    <p:extLst>
      <p:ext uri="{BB962C8B-B14F-4D97-AF65-F5344CB8AC3E}">
        <p14:creationId xmlns:p14="http://schemas.microsoft.com/office/powerpoint/2010/main" val="219086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59375" y="792138"/>
            <a:ext cx="8062102" cy="5913845"/>
          </a:xfrm>
          <a:prstGeom prst="rect">
            <a:avLst/>
          </a:prstGeom>
        </p:spPr>
      </p:pic>
      <p:sp>
        <p:nvSpPr>
          <p:cNvPr id="3" name="9 Marcador de texto"/>
          <p:cNvSpPr>
            <a:spLocks noGrp="1"/>
          </p:cNvSpPr>
          <p:nvPr>
            <p:ph type="body" sz="quarter" idx="16"/>
          </p:nvPr>
        </p:nvSpPr>
        <p:spPr>
          <a:xfrm>
            <a:off x="360437" y="72058"/>
            <a:ext cx="8640960" cy="640357"/>
          </a:xfrm>
        </p:spPr>
        <p:txBody>
          <a:bodyPr/>
          <a:lstStyle/>
          <a:p>
            <a:r>
              <a:rPr lang="es-ES" dirty="0"/>
              <a:t>ÁMBITO DE ACTIVIDAD</a:t>
            </a:r>
          </a:p>
        </p:txBody>
      </p:sp>
    </p:spTree>
    <p:extLst>
      <p:ext uri="{BB962C8B-B14F-4D97-AF65-F5344CB8AC3E}">
        <p14:creationId xmlns:p14="http://schemas.microsoft.com/office/powerpoint/2010/main" val="389363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RESULTADOS DEL PROYECTO</a:t>
            </a:r>
          </a:p>
        </p:txBody>
      </p:sp>
      <p:sp>
        <p:nvSpPr>
          <p:cNvPr id="18" name="1 Marcador de texto"/>
          <p:cNvSpPr>
            <a:spLocks noGrp="1"/>
          </p:cNvSpPr>
          <p:nvPr>
            <p:ph type="body" sz="quarter" idx="13"/>
          </p:nvPr>
        </p:nvSpPr>
        <p:spPr>
          <a:xfrm>
            <a:off x="144413" y="1008162"/>
            <a:ext cx="11207047" cy="5760640"/>
          </a:xfrm>
        </p:spPr>
        <p:txBody>
          <a:bodyPr/>
          <a:lstStyle/>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p:txBody>
      </p:sp>
      <p:sp>
        <p:nvSpPr>
          <p:cNvPr id="7" name="1 Marcador de texto">
            <a:extLst>
              <a:ext uri="{FF2B5EF4-FFF2-40B4-BE49-F238E27FC236}">
                <a16:creationId xmlns:a16="http://schemas.microsoft.com/office/drawing/2014/main" id="{76DA8AE1-BC38-44B3-92CC-2F976F209EB0}"/>
              </a:ext>
            </a:extLst>
          </p:cNvPr>
          <p:cNvSpPr txBox="1">
            <a:spLocks/>
          </p:cNvSpPr>
          <p:nvPr/>
        </p:nvSpPr>
        <p:spPr>
          <a:xfrm>
            <a:off x="288429" y="1008162"/>
            <a:ext cx="10369152"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Selección de factores de los escenarios: Franja horaria</a:t>
            </a:r>
          </a:p>
        </p:txBody>
      </p:sp>
      <p:sp>
        <p:nvSpPr>
          <p:cNvPr id="8" name="1 Marcador de texto">
            <a:extLst>
              <a:ext uri="{FF2B5EF4-FFF2-40B4-BE49-F238E27FC236}">
                <a16:creationId xmlns:a16="http://schemas.microsoft.com/office/drawing/2014/main" id="{2B76D2C8-9E87-43C7-B32B-229D105BF98A}"/>
              </a:ext>
            </a:extLst>
          </p:cNvPr>
          <p:cNvSpPr txBox="1">
            <a:spLocks/>
          </p:cNvSpPr>
          <p:nvPr/>
        </p:nvSpPr>
        <p:spPr>
          <a:xfrm>
            <a:off x="1188529" y="2446909"/>
            <a:ext cx="4428492"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Valores de Referencia Eficiencia</a:t>
            </a:r>
          </a:p>
        </p:txBody>
      </p:sp>
      <p:sp>
        <p:nvSpPr>
          <p:cNvPr id="9" name="1 Marcador de texto">
            <a:extLst>
              <a:ext uri="{FF2B5EF4-FFF2-40B4-BE49-F238E27FC236}">
                <a16:creationId xmlns:a16="http://schemas.microsoft.com/office/drawing/2014/main" id="{6B791421-06FA-4F31-95C6-3ECD6805868D}"/>
              </a:ext>
            </a:extLst>
          </p:cNvPr>
          <p:cNvSpPr txBox="1">
            <a:spLocks/>
          </p:cNvSpPr>
          <p:nvPr/>
        </p:nvSpPr>
        <p:spPr>
          <a:xfrm>
            <a:off x="1224533" y="4987862"/>
            <a:ext cx="4320480" cy="1204876"/>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None/>
            </a:pPr>
            <a:r>
              <a:rPr lang="es-ES" sz="2800" kern="0" dirty="0">
                <a:solidFill>
                  <a:schemeClr val="tx1">
                    <a:lumMod val="65000"/>
                    <a:lumOff val="35000"/>
                  </a:schemeClr>
                </a:solidFill>
              </a:rPr>
              <a:t>Valores de Referencia Consumo</a:t>
            </a: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819150" lvl="1" indent="-457200">
              <a:lnSpc>
                <a:spcPct val="100000"/>
              </a:lnSpc>
            </a:pPr>
            <a:endParaRPr lang="es-ES" sz="2800" kern="0" dirty="0">
              <a:solidFill>
                <a:schemeClr val="tx1">
                  <a:lumMod val="65000"/>
                  <a:lumOff val="35000"/>
                </a:schemeClr>
              </a:solidFill>
            </a:endParaRPr>
          </a:p>
          <a:p>
            <a:pPr marL="361950" lvl="1" indent="0">
              <a:lnSpc>
                <a:spcPct val="100000"/>
              </a:lnSpc>
              <a:buFont typeface="Arial" panose="020B0604020202020204" pitchFamily="34" charset="0"/>
              <a:buNone/>
            </a:pPr>
            <a:endParaRPr lang="es-ES" sz="2800" kern="0" dirty="0">
              <a:solidFill>
                <a:schemeClr val="tx1">
                  <a:lumMod val="65000"/>
                  <a:lumOff val="35000"/>
                </a:schemeClr>
              </a:solidFill>
            </a:endParaRPr>
          </a:p>
        </p:txBody>
      </p:sp>
      <p:pic>
        <p:nvPicPr>
          <p:cNvPr id="11" name="Imagen 10">
            <a:extLst>
              <a:ext uri="{FF2B5EF4-FFF2-40B4-BE49-F238E27FC236}">
                <a16:creationId xmlns:a16="http://schemas.microsoft.com/office/drawing/2014/main" id="{95F7F9BB-75DB-426D-AAA7-E436B702FD4B}"/>
              </a:ext>
            </a:extLst>
          </p:cNvPr>
          <p:cNvPicPr/>
          <p:nvPr/>
        </p:nvPicPr>
        <p:blipFill>
          <a:blip r:embed="rId2"/>
          <a:stretch>
            <a:fillRect/>
          </a:stretch>
        </p:blipFill>
        <p:spPr>
          <a:xfrm>
            <a:off x="6189948" y="4078873"/>
            <a:ext cx="3456383" cy="2429440"/>
          </a:xfrm>
          <a:prstGeom prst="rect">
            <a:avLst/>
          </a:prstGeom>
        </p:spPr>
      </p:pic>
      <p:pic>
        <p:nvPicPr>
          <p:cNvPr id="12" name="Imagen 11">
            <a:extLst>
              <a:ext uri="{FF2B5EF4-FFF2-40B4-BE49-F238E27FC236}">
                <a16:creationId xmlns:a16="http://schemas.microsoft.com/office/drawing/2014/main" id="{9A171196-2511-40F0-97BA-C6438EAE79CB}"/>
              </a:ext>
            </a:extLst>
          </p:cNvPr>
          <p:cNvPicPr/>
          <p:nvPr/>
        </p:nvPicPr>
        <p:blipFill>
          <a:blip r:embed="rId3"/>
          <a:stretch>
            <a:fillRect/>
          </a:stretch>
        </p:blipFill>
        <p:spPr>
          <a:xfrm>
            <a:off x="6049069" y="1656234"/>
            <a:ext cx="3621745" cy="2123866"/>
          </a:xfrm>
          <a:prstGeom prst="rect">
            <a:avLst/>
          </a:prstGeom>
        </p:spPr>
      </p:pic>
    </p:spTree>
    <p:extLst>
      <p:ext uri="{BB962C8B-B14F-4D97-AF65-F5344CB8AC3E}">
        <p14:creationId xmlns:p14="http://schemas.microsoft.com/office/powerpoint/2010/main" val="948419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RESULTADOS DEL PROYECTO</a:t>
            </a:r>
          </a:p>
        </p:txBody>
      </p:sp>
      <p:sp>
        <p:nvSpPr>
          <p:cNvPr id="18" name="1 Marcador de texto"/>
          <p:cNvSpPr>
            <a:spLocks noGrp="1"/>
          </p:cNvSpPr>
          <p:nvPr>
            <p:ph type="body" sz="quarter" idx="13"/>
          </p:nvPr>
        </p:nvSpPr>
        <p:spPr>
          <a:xfrm>
            <a:off x="144413" y="1008162"/>
            <a:ext cx="11207047" cy="5760640"/>
          </a:xfrm>
        </p:spPr>
        <p:txBody>
          <a:bodyPr/>
          <a:lstStyle/>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819150" lvl="1" indent="-457200"/>
            <a:endParaRPr lang="es-ES" sz="2800" dirty="0">
              <a:solidFill>
                <a:schemeClr val="tx1">
                  <a:lumMod val="65000"/>
                  <a:lumOff val="35000"/>
                </a:schemeClr>
              </a:solidFill>
            </a:endParaRPr>
          </a:p>
          <a:p>
            <a:pPr marL="361950" lvl="1" indent="0">
              <a:buNone/>
            </a:pPr>
            <a:endParaRPr lang="es-ES" sz="2800" dirty="0">
              <a:solidFill>
                <a:schemeClr val="tx1">
                  <a:lumMod val="65000"/>
                  <a:lumOff val="35000"/>
                </a:schemeClr>
              </a:solidFill>
            </a:endParaRPr>
          </a:p>
        </p:txBody>
      </p:sp>
      <p:sp>
        <p:nvSpPr>
          <p:cNvPr id="7" name="1 Marcador de texto">
            <a:extLst>
              <a:ext uri="{FF2B5EF4-FFF2-40B4-BE49-F238E27FC236}">
                <a16:creationId xmlns:a16="http://schemas.microsoft.com/office/drawing/2014/main" id="{76DA8AE1-BC38-44B3-92CC-2F976F209EB0}"/>
              </a:ext>
            </a:extLst>
          </p:cNvPr>
          <p:cNvSpPr txBox="1">
            <a:spLocks/>
          </p:cNvSpPr>
          <p:nvPr/>
        </p:nvSpPr>
        <p:spPr>
          <a:xfrm>
            <a:off x="288429" y="1008162"/>
            <a:ext cx="10369152" cy="648072"/>
          </a:xfrm>
          <a:prstGeom prst="rect">
            <a:avLst/>
          </a:prstGeom>
        </p:spPr>
        <p:txBody>
          <a:bodyPr/>
          <a:lstStyle>
            <a:lvl1pPr marL="0" indent="0" algn="l" defTabSz="720000" rtl="0" fontAlgn="base">
              <a:spcBef>
                <a:spcPts val="600"/>
              </a:spcBef>
              <a:spcAft>
                <a:spcPts val="600"/>
              </a:spcAft>
              <a:buClr>
                <a:srgbClr val="4069A9"/>
              </a:buClr>
              <a:buFont typeface="Arial" panose="020B0604020202020204" pitchFamily="34" charset="0"/>
              <a:buNone/>
              <a:tabLst>
                <a:tab pos="180000" algn="l"/>
              </a:tabLst>
              <a:defRPr sz="2000" baseline="0">
                <a:solidFill>
                  <a:schemeClr val="tx1">
                    <a:lumMod val="75000"/>
                    <a:lumOff val="25000"/>
                  </a:schemeClr>
                </a:solidFill>
                <a:latin typeface="Century Gothic" panose="020B0502020202020204" pitchFamily="34" charset="0"/>
                <a:ea typeface="+mn-ea"/>
                <a:cs typeface="+mn-cs"/>
              </a:defRPr>
            </a:lvl1pPr>
            <a:lvl2pPr marL="8001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baseline="0">
                <a:solidFill>
                  <a:schemeClr val="tx1">
                    <a:lumMod val="75000"/>
                    <a:lumOff val="25000"/>
                  </a:schemeClr>
                </a:solidFill>
                <a:latin typeface="Century Gothic" panose="020B0502020202020204" pitchFamily="34" charset="0"/>
                <a:cs typeface="+mn-cs"/>
              </a:defRPr>
            </a:lvl2pPr>
            <a:lvl3pPr marL="12573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3pPr>
            <a:lvl4pPr marL="17145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4pPr>
            <a:lvl5pPr marL="2171700" indent="-342900" algn="l" defTabSz="1069975" rtl="0" fontAlgn="base">
              <a:spcBef>
                <a:spcPts val="600"/>
              </a:spcBef>
              <a:spcAft>
                <a:spcPts val="600"/>
              </a:spcAft>
              <a:buClr>
                <a:srgbClr val="4069A9"/>
              </a:buClr>
              <a:buFont typeface="Arial" panose="020B0604020202020204" pitchFamily="34" charset="0"/>
              <a:buChar char="•"/>
              <a:tabLst>
                <a:tab pos="180000" algn="l"/>
              </a:tabLst>
              <a:defRPr sz="2000">
                <a:solidFill>
                  <a:schemeClr val="tx1">
                    <a:lumMod val="75000"/>
                    <a:lumOff val="25000"/>
                  </a:schemeClr>
                </a:solidFill>
                <a:latin typeface="Century Gothic" panose="020B0502020202020204" pitchFamily="34" charset="0"/>
                <a:cs typeface="+mn-cs"/>
              </a:defRPr>
            </a:lvl5pPr>
            <a:lvl6pPr marL="2863850" indent="-266700" algn="l" defTabSz="1069975" rtl="0" fontAlgn="base">
              <a:spcBef>
                <a:spcPct val="20000"/>
              </a:spcBef>
              <a:spcAft>
                <a:spcPct val="0"/>
              </a:spcAft>
              <a:buChar char="»"/>
              <a:defRPr sz="2300">
                <a:solidFill>
                  <a:schemeClr val="tx1"/>
                </a:solidFill>
                <a:latin typeface="+mn-lt"/>
                <a:cs typeface="+mn-cs"/>
              </a:defRPr>
            </a:lvl6pPr>
            <a:lvl7pPr marL="3321050" indent="-266700" algn="l" defTabSz="1069975" rtl="0" fontAlgn="base">
              <a:spcBef>
                <a:spcPct val="20000"/>
              </a:spcBef>
              <a:spcAft>
                <a:spcPct val="0"/>
              </a:spcAft>
              <a:buChar char="»"/>
              <a:defRPr sz="2300">
                <a:solidFill>
                  <a:schemeClr val="tx1"/>
                </a:solidFill>
                <a:latin typeface="+mn-lt"/>
                <a:cs typeface="+mn-cs"/>
              </a:defRPr>
            </a:lvl7pPr>
            <a:lvl8pPr marL="3778250" indent="-266700" algn="l" defTabSz="1069975" rtl="0" fontAlgn="base">
              <a:spcBef>
                <a:spcPct val="20000"/>
              </a:spcBef>
              <a:spcAft>
                <a:spcPct val="0"/>
              </a:spcAft>
              <a:buChar char="»"/>
              <a:defRPr sz="2300">
                <a:solidFill>
                  <a:schemeClr val="tx1"/>
                </a:solidFill>
                <a:latin typeface="+mn-lt"/>
                <a:cs typeface="+mn-cs"/>
              </a:defRPr>
            </a:lvl8pPr>
            <a:lvl9pPr marL="4235450" indent="-266700" algn="l" defTabSz="1069975" rtl="0" fontAlgn="base">
              <a:spcBef>
                <a:spcPct val="20000"/>
              </a:spcBef>
              <a:spcAft>
                <a:spcPct val="0"/>
              </a:spcAft>
              <a:buChar char="»"/>
              <a:defRPr sz="2300">
                <a:solidFill>
                  <a:schemeClr val="tx1"/>
                </a:solidFill>
                <a:latin typeface="+mn-lt"/>
                <a:cs typeface="+mn-cs"/>
              </a:defRPr>
            </a:lvl9pPr>
          </a:lstStyle>
          <a:p>
            <a:pPr marL="361950" lvl="1" indent="0">
              <a:lnSpc>
                <a:spcPct val="100000"/>
              </a:lnSpc>
              <a:buFont typeface="Arial" panose="020B0604020202020204" pitchFamily="34" charset="0"/>
              <a:buNone/>
            </a:pPr>
            <a:r>
              <a:rPr lang="es-ES" sz="2800" kern="0" dirty="0">
                <a:solidFill>
                  <a:schemeClr val="tx1">
                    <a:lumMod val="65000"/>
                    <a:lumOff val="35000"/>
                  </a:schemeClr>
                </a:solidFill>
              </a:rPr>
              <a:t>Correlación KPI Eficiencia - Consumo</a:t>
            </a:r>
          </a:p>
        </p:txBody>
      </p:sp>
      <p:pic>
        <p:nvPicPr>
          <p:cNvPr id="13" name="Picture 3">
            <a:extLst>
              <a:ext uri="{FF2B5EF4-FFF2-40B4-BE49-F238E27FC236}">
                <a16:creationId xmlns:a16="http://schemas.microsoft.com/office/drawing/2014/main" id="{E8DB64CC-0A75-4633-B4F9-A20E617FBB18}"/>
              </a:ext>
            </a:extLst>
          </p:cNvPr>
          <p:cNvPicPr/>
          <p:nvPr/>
        </p:nvPicPr>
        <p:blipFill>
          <a:blip r:embed="rId2"/>
          <a:stretch>
            <a:fillRect/>
          </a:stretch>
        </p:blipFill>
        <p:spPr>
          <a:xfrm>
            <a:off x="864494" y="1656234"/>
            <a:ext cx="4392487" cy="2543911"/>
          </a:xfrm>
          <a:prstGeom prst="rect">
            <a:avLst/>
          </a:prstGeom>
        </p:spPr>
      </p:pic>
      <p:pic>
        <p:nvPicPr>
          <p:cNvPr id="14" name="Picture 4">
            <a:extLst>
              <a:ext uri="{FF2B5EF4-FFF2-40B4-BE49-F238E27FC236}">
                <a16:creationId xmlns:a16="http://schemas.microsoft.com/office/drawing/2014/main" id="{58EC115D-890C-489A-BBF9-1E731DBF70F3}"/>
              </a:ext>
            </a:extLst>
          </p:cNvPr>
          <p:cNvPicPr/>
          <p:nvPr/>
        </p:nvPicPr>
        <p:blipFill>
          <a:blip r:embed="rId3"/>
          <a:stretch>
            <a:fillRect/>
          </a:stretch>
        </p:blipFill>
        <p:spPr>
          <a:xfrm>
            <a:off x="5922018" y="3384426"/>
            <a:ext cx="4764405" cy="3187065"/>
          </a:xfrm>
          <a:prstGeom prst="rect">
            <a:avLst/>
          </a:prstGeom>
        </p:spPr>
      </p:pic>
    </p:spTree>
    <p:extLst>
      <p:ext uri="{BB962C8B-B14F-4D97-AF65-F5344CB8AC3E}">
        <p14:creationId xmlns:p14="http://schemas.microsoft.com/office/powerpoint/2010/main" val="97382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0477" y="864146"/>
            <a:ext cx="10012437" cy="5814074"/>
          </a:xfrm>
          <a:prstGeom prst="rect">
            <a:avLst/>
          </a:prstGeom>
        </p:spPr>
      </p:pic>
      <p:sp>
        <p:nvSpPr>
          <p:cNvPr id="3" name="9 Marcador de texto"/>
          <p:cNvSpPr>
            <a:spLocks noGrp="1"/>
          </p:cNvSpPr>
          <p:nvPr>
            <p:ph type="body" sz="quarter" idx="16"/>
          </p:nvPr>
        </p:nvSpPr>
        <p:spPr>
          <a:xfrm>
            <a:off x="360437" y="72058"/>
            <a:ext cx="8640960" cy="640357"/>
          </a:xfrm>
        </p:spPr>
        <p:txBody>
          <a:bodyPr/>
          <a:lstStyle/>
          <a:p>
            <a:r>
              <a:rPr lang="es-ES" dirty="0"/>
              <a:t>QUÉ HACEMOS</a:t>
            </a:r>
          </a:p>
        </p:txBody>
      </p:sp>
    </p:spTree>
    <p:extLst>
      <p:ext uri="{BB962C8B-B14F-4D97-AF65-F5344CB8AC3E}">
        <p14:creationId xmlns:p14="http://schemas.microsoft.com/office/powerpoint/2010/main" val="112466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0498D3A-B738-48EC-A39C-94C58B88932B}"/>
              </a:ext>
            </a:extLst>
          </p:cNvPr>
          <p:cNvGrpSpPr/>
          <p:nvPr/>
        </p:nvGrpSpPr>
        <p:grpSpPr>
          <a:xfrm>
            <a:off x="715671" y="1967219"/>
            <a:ext cx="10171789" cy="3859222"/>
            <a:chOff x="757282" y="1700808"/>
            <a:chExt cx="10763205" cy="4083608"/>
          </a:xfrm>
        </p:grpSpPr>
        <p:grpSp>
          <p:nvGrpSpPr>
            <p:cNvPr id="6"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7"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24075" indent="-324075">
                  <a:lnSpc>
                    <a:spcPct val="150000"/>
                  </a:lnSpc>
                  <a:buFont typeface="+mj-lt"/>
                  <a:buAutoNum type="arabicPeriod"/>
                </a:pPr>
                <a:r>
                  <a:rPr lang="es-ES" sz="2400" b="0" dirty="0">
                    <a:solidFill>
                      <a:schemeClr val="tx1">
                        <a:lumMod val="65000"/>
                        <a:lumOff val="35000"/>
                      </a:schemeClr>
                    </a:solidFill>
                    <a:latin typeface="Century Gothic" panose="020B0502020202020204" pitchFamily="34" charset="0"/>
                  </a:rPr>
                  <a:t>Introducción</a:t>
                </a:r>
                <a:endParaRPr lang="en-US" altLang="zh-CN" sz="2400" b="0" dirty="0">
                  <a:latin typeface="Century Gothic" panose="020B0502020202020204" pitchFamily="34" charset="0"/>
                  <a:ea typeface="+mn-ea"/>
                  <a:sym typeface="+mn-lt"/>
                </a:endParaRPr>
              </a:p>
              <a:p>
                <a:pPr marL="324075" indent="-324075">
                  <a:lnSpc>
                    <a:spcPct val="150000"/>
                  </a:lnSpc>
                  <a:buFont typeface="+mj-lt"/>
                  <a:buAutoNum type="arabicPeriod"/>
                </a:pPr>
                <a:r>
                  <a:rPr lang="es-ES" sz="2400" b="0" dirty="0">
                    <a:solidFill>
                      <a:schemeClr val="tx1">
                        <a:lumMod val="65000"/>
                        <a:lumOff val="35000"/>
                      </a:schemeClr>
                    </a:solidFill>
                    <a:latin typeface="Century Gothic" panose="020B0502020202020204" pitchFamily="34" charset="0"/>
                  </a:rPr>
                  <a:t>AMSARI</a:t>
                </a:r>
              </a:p>
              <a:p>
                <a:pPr marL="324075" indent="-324075">
                  <a:lnSpc>
                    <a:spcPct val="150000"/>
                  </a:lnSpc>
                  <a:buFont typeface="+mj-lt"/>
                  <a:buAutoNum type="arabicPeriod"/>
                </a:pPr>
                <a:r>
                  <a:rPr lang="es-ES" sz="2400" b="0" dirty="0">
                    <a:solidFill>
                      <a:schemeClr val="tx1">
                        <a:lumMod val="65000"/>
                        <a:lumOff val="35000"/>
                      </a:schemeClr>
                    </a:solidFill>
                    <a:latin typeface="Century Gothic" panose="020B0502020202020204" pitchFamily="34" charset="0"/>
                  </a:rPr>
                  <a:t>Aplicación práctica</a:t>
                </a:r>
              </a:p>
              <a:p>
                <a:pPr marL="324075" indent="-324075">
                  <a:lnSpc>
                    <a:spcPct val="150000"/>
                  </a:lnSpc>
                  <a:buFont typeface="+mj-lt"/>
                  <a:buAutoNum type="arabicPeriod"/>
                </a:pPr>
                <a:r>
                  <a:rPr lang="es-ES" sz="2400" b="0" dirty="0">
                    <a:solidFill>
                      <a:schemeClr val="tx1">
                        <a:lumMod val="65000"/>
                        <a:lumOff val="35000"/>
                      </a:schemeClr>
                    </a:solidFill>
                    <a:latin typeface="Century Gothic" panose="020B0502020202020204" pitchFamily="34" charset="0"/>
                  </a:rPr>
                  <a:t>Resultados obtenidos</a:t>
                </a:r>
              </a:p>
              <a:p>
                <a:pPr>
                  <a:lnSpc>
                    <a:spcPct val="150000"/>
                  </a:lnSpc>
                  <a:buNone/>
                </a:pPr>
                <a:endParaRPr lang="es-ES" sz="1400" dirty="0">
                  <a:solidFill>
                    <a:schemeClr val="tx1">
                      <a:lumMod val="65000"/>
                      <a:lumOff val="35000"/>
                    </a:schemeClr>
                  </a:solidFill>
                  <a:latin typeface="Arial Narrow" panose="020B0606020202030204" pitchFamily="34" charset="0"/>
                </a:endParaRPr>
              </a:p>
              <a:p>
                <a:pPr marL="324075" indent="-324075">
                  <a:lnSpc>
                    <a:spcPct val="150000"/>
                  </a:lnSpc>
                  <a:buFont typeface="+mj-lt"/>
                  <a:buAutoNum type="arabicPeriod"/>
                </a:pPr>
                <a:endParaRPr lang="en-US" altLang="zh-CN" sz="1512" b="0" dirty="0">
                  <a:latin typeface="+mn-lt"/>
                  <a:ea typeface="+mn-ea"/>
                  <a:sym typeface="+mn-lt"/>
                </a:endParaRPr>
              </a:p>
            </p:txBody>
          </p:sp>
          <p:cxnSp>
            <p:nvCxnSpPr>
              <p:cNvPr id="8" name="直接连接符 7">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9" name="išľïḋé">
                <a:extLst>
                  <a:ext uri="{FF2B5EF4-FFF2-40B4-BE49-F238E27FC236}">
                    <a16:creationId xmlns:a16="http://schemas.microsoft.com/office/drawing/2014/main" id="{0DB1D0A1-2667-455C-9387-D7ABF0A00B8C}"/>
                  </a:ext>
                </a:extLst>
              </p:cNvPr>
              <p:cNvSpPr txBox="1"/>
              <p:nvPr/>
            </p:nvSpPr>
            <p:spPr>
              <a:xfrm>
                <a:off x="1175743" y="1700808"/>
                <a:ext cx="2521108" cy="534848"/>
              </a:xfrm>
              <a:prstGeom prst="rect">
                <a:avLst/>
              </a:prstGeom>
              <a:solidFill>
                <a:schemeClr val="bg1"/>
              </a:solidFill>
            </p:spPr>
            <p:txBody>
              <a:bodyPr wrap="square" rtlCol="0">
                <a:spAutoFit/>
              </a:bodyPr>
              <a:lstStyle/>
              <a:p>
                <a:pPr algn="r">
                  <a:buNone/>
                </a:pPr>
                <a:r>
                  <a:rPr lang="es-ES" sz="2646" b="1" dirty="0">
                    <a:solidFill>
                      <a:srgbClr val="707EBC"/>
                    </a:solidFill>
                    <a:cs typeface="+mn-ea"/>
                    <a:sym typeface="+mn-lt"/>
                  </a:rPr>
                  <a:t>CONTENIDO</a:t>
                </a:r>
                <a:endParaRPr lang="tr-TR" sz="2646" b="1" dirty="0">
                  <a:solidFill>
                    <a:srgbClr val="707EBC"/>
                  </a:solidFill>
                  <a:cs typeface="+mn-ea"/>
                  <a:sym typeface="+mn-lt"/>
                </a:endParaRPr>
              </a:p>
            </p:txBody>
          </p:sp>
        </p:grpSp>
        <p:sp>
          <p:nvSpPr>
            <p:cNvPr id="10"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sz="2079">
                <a:cs typeface="+mn-ea"/>
                <a:sym typeface="+mn-lt"/>
              </a:endParaRPr>
            </a:p>
          </p:txBody>
        </p:sp>
      </p:grpSp>
    </p:spTree>
    <p:extLst>
      <p:ext uri="{BB962C8B-B14F-4D97-AF65-F5344CB8AC3E}">
        <p14:creationId xmlns:p14="http://schemas.microsoft.com/office/powerpoint/2010/main" val="87526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bwMode="auto">
          <a:xfrm>
            <a:off x="2266229" y="2520330"/>
            <a:ext cx="8967415" cy="86409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es-ES" sz="2800" dirty="0">
                <a:solidFill>
                  <a:schemeClr val="tx1">
                    <a:lumMod val="65000"/>
                    <a:lumOff val="35000"/>
                  </a:schemeClr>
                </a:solidFill>
              </a:rPr>
              <a:t>1 - INTRODUCCIÓN</a:t>
            </a:r>
          </a:p>
        </p:txBody>
      </p:sp>
    </p:spTree>
    <p:extLst>
      <p:ext uri="{BB962C8B-B14F-4D97-AF65-F5344CB8AC3E}">
        <p14:creationId xmlns:p14="http://schemas.microsoft.com/office/powerpoint/2010/main" val="28100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INTRODUCCIÓN</a:t>
            </a:r>
          </a:p>
        </p:txBody>
      </p:sp>
      <p:sp>
        <p:nvSpPr>
          <p:cNvPr id="18" name="1 Marcador de texto"/>
          <p:cNvSpPr>
            <a:spLocks noGrp="1"/>
          </p:cNvSpPr>
          <p:nvPr>
            <p:ph type="body" sz="quarter" idx="13"/>
          </p:nvPr>
        </p:nvSpPr>
        <p:spPr>
          <a:xfrm>
            <a:off x="144413" y="1008162"/>
            <a:ext cx="11207047" cy="576064"/>
          </a:xfrm>
        </p:spPr>
        <p:txBody>
          <a:bodyPr/>
          <a:lstStyle/>
          <a:p>
            <a:pPr marL="361950" lvl="1" indent="0">
              <a:spcBef>
                <a:spcPts val="1200"/>
              </a:spcBef>
              <a:spcAft>
                <a:spcPts val="1200"/>
              </a:spcAft>
              <a:buNone/>
            </a:pPr>
            <a:r>
              <a:rPr lang="es-ES" sz="2600" dirty="0">
                <a:solidFill>
                  <a:schemeClr val="tx1">
                    <a:lumMod val="65000"/>
                    <a:lumOff val="35000"/>
                  </a:schemeClr>
                </a:solidFill>
              </a:rPr>
              <a:t>IA = Sistemas que aprenden de la experiencia</a:t>
            </a:r>
          </a:p>
        </p:txBody>
      </p:sp>
      <p:pic>
        <p:nvPicPr>
          <p:cNvPr id="2" name="Imagen 1"/>
          <p:cNvPicPr>
            <a:picLocks noChangeAspect="1"/>
          </p:cNvPicPr>
          <p:nvPr/>
        </p:nvPicPr>
        <p:blipFill>
          <a:blip r:embed="rId3"/>
          <a:stretch>
            <a:fillRect/>
          </a:stretch>
        </p:blipFill>
        <p:spPr>
          <a:xfrm>
            <a:off x="1152525" y="1800250"/>
            <a:ext cx="7633935" cy="2224271"/>
          </a:xfrm>
          <a:prstGeom prst="rect">
            <a:avLst/>
          </a:prstGeom>
        </p:spPr>
      </p:pic>
    </p:spTree>
    <p:extLst>
      <p:ext uri="{BB962C8B-B14F-4D97-AF65-F5344CB8AC3E}">
        <p14:creationId xmlns:p14="http://schemas.microsoft.com/office/powerpoint/2010/main" val="285959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INTRODUCCIÓN</a:t>
            </a:r>
          </a:p>
        </p:txBody>
      </p:sp>
      <p:sp>
        <p:nvSpPr>
          <p:cNvPr id="18" name="1 Marcador de texto"/>
          <p:cNvSpPr>
            <a:spLocks noGrp="1"/>
          </p:cNvSpPr>
          <p:nvPr>
            <p:ph type="body" sz="quarter" idx="13"/>
          </p:nvPr>
        </p:nvSpPr>
        <p:spPr>
          <a:xfrm>
            <a:off x="144413" y="1008162"/>
            <a:ext cx="11207047" cy="576064"/>
          </a:xfrm>
        </p:spPr>
        <p:txBody>
          <a:bodyPr/>
          <a:lstStyle/>
          <a:p>
            <a:pPr marL="361950" lvl="1" indent="0">
              <a:spcBef>
                <a:spcPts val="1200"/>
              </a:spcBef>
              <a:spcAft>
                <a:spcPts val="1200"/>
              </a:spcAft>
              <a:buNone/>
            </a:pPr>
            <a:r>
              <a:rPr lang="es-ES" sz="2600" dirty="0">
                <a:solidFill>
                  <a:schemeClr val="tx1">
                    <a:lumMod val="65000"/>
                    <a:lumOff val="35000"/>
                  </a:schemeClr>
                </a:solidFill>
              </a:rPr>
              <a:t>IA = Sistemas que aprenden de la experiencia</a:t>
            </a:r>
          </a:p>
        </p:txBody>
      </p:sp>
      <p:pic>
        <p:nvPicPr>
          <p:cNvPr id="7" name="Imagen 6"/>
          <p:cNvPicPr>
            <a:picLocks noChangeAspect="1"/>
          </p:cNvPicPr>
          <p:nvPr/>
        </p:nvPicPr>
        <p:blipFill>
          <a:blip r:embed="rId3"/>
          <a:stretch>
            <a:fillRect/>
          </a:stretch>
        </p:blipFill>
        <p:spPr>
          <a:xfrm>
            <a:off x="1152525" y="1800250"/>
            <a:ext cx="7633935" cy="2224271"/>
          </a:xfrm>
          <a:prstGeom prst="rect">
            <a:avLst/>
          </a:prstGeom>
        </p:spPr>
      </p:pic>
      <p:pic>
        <p:nvPicPr>
          <p:cNvPr id="8" name="Imagen 7"/>
          <p:cNvPicPr>
            <a:picLocks noChangeAspect="1"/>
          </p:cNvPicPr>
          <p:nvPr/>
        </p:nvPicPr>
        <p:blipFill>
          <a:blip r:embed="rId4"/>
          <a:stretch>
            <a:fillRect/>
          </a:stretch>
        </p:blipFill>
        <p:spPr>
          <a:xfrm>
            <a:off x="1152524" y="4392538"/>
            <a:ext cx="7661312" cy="2232248"/>
          </a:xfrm>
          <a:prstGeom prst="rect">
            <a:avLst/>
          </a:prstGeom>
        </p:spPr>
      </p:pic>
    </p:spTree>
    <p:extLst>
      <p:ext uri="{BB962C8B-B14F-4D97-AF65-F5344CB8AC3E}">
        <p14:creationId xmlns:p14="http://schemas.microsoft.com/office/powerpoint/2010/main" val="325699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sz="quarter" idx="16"/>
          </p:nvPr>
        </p:nvSpPr>
        <p:spPr/>
        <p:txBody>
          <a:bodyPr/>
          <a:lstStyle/>
          <a:p>
            <a:r>
              <a:rPr lang="es-ES" dirty="0"/>
              <a:t>INTRODUCCIÓN</a:t>
            </a:r>
          </a:p>
        </p:txBody>
      </p:sp>
      <p:sp>
        <p:nvSpPr>
          <p:cNvPr id="9" name="1 Marcador de texto"/>
          <p:cNvSpPr>
            <a:spLocks noGrp="1"/>
          </p:cNvSpPr>
          <p:nvPr>
            <p:ph type="body" sz="quarter" idx="13"/>
          </p:nvPr>
        </p:nvSpPr>
        <p:spPr>
          <a:xfrm>
            <a:off x="144413" y="1008162"/>
            <a:ext cx="11207047" cy="576064"/>
          </a:xfrm>
        </p:spPr>
        <p:txBody>
          <a:bodyPr/>
          <a:lstStyle/>
          <a:p>
            <a:pPr marL="361950" lvl="1" indent="0">
              <a:spcBef>
                <a:spcPts val="1200"/>
              </a:spcBef>
              <a:spcAft>
                <a:spcPts val="1200"/>
              </a:spcAft>
              <a:buNone/>
            </a:pPr>
            <a:r>
              <a:rPr lang="es-ES" sz="2600" dirty="0">
                <a:solidFill>
                  <a:schemeClr val="tx1">
                    <a:lumMod val="65000"/>
                    <a:lumOff val="35000"/>
                  </a:schemeClr>
                </a:solidFill>
              </a:rPr>
              <a:t>IA = Sistemas que aprenden de la experiencia</a:t>
            </a:r>
          </a:p>
        </p:txBody>
      </p:sp>
      <p:pic>
        <p:nvPicPr>
          <p:cNvPr id="5" name="Imagen 4"/>
          <p:cNvPicPr>
            <a:picLocks noChangeAspect="1"/>
          </p:cNvPicPr>
          <p:nvPr/>
        </p:nvPicPr>
        <p:blipFill>
          <a:blip r:embed="rId3"/>
          <a:stretch>
            <a:fillRect/>
          </a:stretch>
        </p:blipFill>
        <p:spPr>
          <a:xfrm>
            <a:off x="1152524" y="1584226"/>
            <a:ext cx="7661313" cy="2539587"/>
          </a:xfrm>
          <a:prstGeom prst="rect">
            <a:avLst/>
          </a:prstGeom>
        </p:spPr>
      </p:pic>
      <p:pic>
        <p:nvPicPr>
          <p:cNvPr id="2" name="Imagen 1"/>
          <p:cNvPicPr>
            <a:picLocks noChangeAspect="1"/>
          </p:cNvPicPr>
          <p:nvPr/>
        </p:nvPicPr>
        <p:blipFill>
          <a:blip r:embed="rId4"/>
          <a:stretch>
            <a:fillRect/>
          </a:stretch>
        </p:blipFill>
        <p:spPr>
          <a:xfrm>
            <a:off x="1152524" y="4392538"/>
            <a:ext cx="7661312" cy="2232248"/>
          </a:xfrm>
          <a:prstGeom prst="rect">
            <a:avLst/>
          </a:prstGeom>
        </p:spPr>
      </p:pic>
    </p:spTree>
    <p:extLst>
      <p:ext uri="{BB962C8B-B14F-4D97-AF65-F5344CB8AC3E}">
        <p14:creationId xmlns:p14="http://schemas.microsoft.com/office/powerpoint/2010/main" val="1249904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rón 3">
  <a:themeElements>
    <a:clrScheme name="Ind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d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Ind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d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d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d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d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d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d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d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d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d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d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d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trón 1">
  <a:themeElements>
    <a:clrScheme name="Nor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Nor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trón 1">
  <a:themeElements>
    <a:clrScheme name="Nor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5738" marR="0" indent="-185738" algn="l" defTabSz="914400" rtl="0" eaLnBrk="1" fontAlgn="base" latinLnBrk="0" hangingPunct="1">
          <a:lnSpc>
            <a:spcPct val="110000"/>
          </a:lnSpc>
          <a:spcBef>
            <a:spcPct val="20000"/>
          </a:spcBef>
          <a:spcAft>
            <a:spcPct val="0"/>
          </a:spcAft>
          <a:buClr>
            <a:srgbClr val="DA0000"/>
          </a:buClr>
          <a:buSzTx/>
          <a:buFontTx/>
          <a:buChar char="•"/>
          <a:tabLst/>
          <a:defRPr kumimoji="0" lang="en-NZ" sz="2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Nor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TEKIA</Template>
  <TotalTime>4946</TotalTime>
  <Words>1748</Words>
  <Application>Microsoft Office PowerPoint</Application>
  <PresentationFormat>Personalizado</PresentationFormat>
  <Paragraphs>274</Paragraphs>
  <Slides>32</Slides>
  <Notes>16</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32</vt:i4>
      </vt:variant>
    </vt:vector>
  </HeadingPairs>
  <TitlesOfParts>
    <vt:vector size="42" baseType="lpstr">
      <vt:lpstr>Arial</vt:lpstr>
      <vt:lpstr>Arial Narrow</vt:lpstr>
      <vt:lpstr>Calibri</vt:lpstr>
      <vt:lpstr>Century Gothic</vt:lpstr>
      <vt:lpstr>HandelGothic BT</vt:lpstr>
      <vt:lpstr>Tahoma</vt:lpstr>
      <vt:lpstr>Diseño personalizado</vt:lpstr>
      <vt:lpstr>Patrón 3</vt:lpstr>
      <vt:lpstr>Patrón 1</vt:lpstr>
      <vt:lpstr>1_Patrón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TEKIA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hcm</dc:creator>
  <cp:lastModifiedBy>Marciano Gallego De Francisco</cp:lastModifiedBy>
  <cp:revision>301</cp:revision>
  <cp:lastPrinted>2020-05-13T14:35:16Z</cp:lastPrinted>
  <dcterms:created xsi:type="dcterms:W3CDTF">2017-06-19T15:50:07Z</dcterms:created>
  <dcterms:modified xsi:type="dcterms:W3CDTF">2021-05-14T17:06:24Z</dcterms:modified>
</cp:coreProperties>
</file>